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913C-5041-48EB-A7AB-4BE0E28EDF0A}" type="datetimeFigureOut">
              <a:rPr lang="en-IN" smtClean="0"/>
              <a:t>16-06-2017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48B4-06CB-4B9D-A339-5307DC81A7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125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913C-5041-48EB-A7AB-4BE0E28EDF0A}" type="datetimeFigureOut">
              <a:rPr lang="en-IN" smtClean="0"/>
              <a:t>16-06-2017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48B4-06CB-4B9D-A339-5307DC81A7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851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913C-5041-48EB-A7AB-4BE0E28EDF0A}" type="datetimeFigureOut">
              <a:rPr lang="en-IN" smtClean="0"/>
              <a:t>16-06-2017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48B4-06CB-4B9D-A339-5307DC81A7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37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913C-5041-48EB-A7AB-4BE0E28EDF0A}" type="datetimeFigureOut">
              <a:rPr lang="en-IN" smtClean="0"/>
              <a:t>16-06-2017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48B4-06CB-4B9D-A339-5307DC81A7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604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913C-5041-48EB-A7AB-4BE0E28EDF0A}" type="datetimeFigureOut">
              <a:rPr lang="en-IN" smtClean="0"/>
              <a:t>16-06-2017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48B4-06CB-4B9D-A339-5307DC81A7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88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913C-5041-48EB-A7AB-4BE0E28EDF0A}" type="datetimeFigureOut">
              <a:rPr lang="en-IN" smtClean="0"/>
              <a:t>16-06-2017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48B4-06CB-4B9D-A339-5307DC81A7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41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913C-5041-48EB-A7AB-4BE0E28EDF0A}" type="datetimeFigureOut">
              <a:rPr lang="en-IN" smtClean="0"/>
              <a:t>16-06-2017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48B4-06CB-4B9D-A339-5307DC81A7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357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913C-5041-48EB-A7AB-4BE0E28EDF0A}" type="datetimeFigureOut">
              <a:rPr lang="en-IN" smtClean="0"/>
              <a:t>16-06-2017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48B4-06CB-4B9D-A339-5307DC81A7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520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913C-5041-48EB-A7AB-4BE0E28EDF0A}" type="datetimeFigureOut">
              <a:rPr lang="en-IN" smtClean="0"/>
              <a:t>16-06-2017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48B4-06CB-4B9D-A339-5307DC81A7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913C-5041-48EB-A7AB-4BE0E28EDF0A}" type="datetimeFigureOut">
              <a:rPr lang="en-IN" smtClean="0"/>
              <a:t>16-06-2017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48B4-06CB-4B9D-A339-5307DC81A7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440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913C-5041-48EB-A7AB-4BE0E28EDF0A}" type="datetimeFigureOut">
              <a:rPr lang="en-IN" smtClean="0"/>
              <a:t>16-06-2017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48B4-06CB-4B9D-A339-5307DC81A7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99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D913C-5041-48EB-A7AB-4BE0E28EDF0A}" type="datetimeFigureOut">
              <a:rPr lang="en-IN" smtClean="0"/>
              <a:t>16-06-2017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48B4-06CB-4B9D-A339-5307DC81A7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01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8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470358" y="1292391"/>
            <a:ext cx="3945684" cy="1728000"/>
          </a:xfrm>
          <a:custGeom>
            <a:avLst/>
            <a:gdLst>
              <a:gd name="connsiteX0" fmla="*/ 0 w 3641557"/>
              <a:gd name="connsiteY0" fmla="*/ 788179 h 1576358"/>
              <a:gd name="connsiteX1" fmla="*/ 1820779 w 3641557"/>
              <a:gd name="connsiteY1" fmla="*/ 0 h 1576358"/>
              <a:gd name="connsiteX2" fmla="*/ 3641558 w 3641557"/>
              <a:gd name="connsiteY2" fmla="*/ 788179 h 1576358"/>
              <a:gd name="connsiteX3" fmla="*/ 1820779 w 3641557"/>
              <a:gd name="connsiteY3" fmla="*/ 1576358 h 1576358"/>
              <a:gd name="connsiteX4" fmla="*/ 0 w 3641557"/>
              <a:gd name="connsiteY4" fmla="*/ 788179 h 1576358"/>
              <a:gd name="connsiteX0" fmla="*/ 0 w 3675217"/>
              <a:gd name="connsiteY0" fmla="*/ 789136 h 1578755"/>
              <a:gd name="connsiteX1" fmla="*/ 1820779 w 3675217"/>
              <a:gd name="connsiteY1" fmla="*/ 957 h 1578755"/>
              <a:gd name="connsiteX2" fmla="*/ 3675217 w 3675217"/>
              <a:gd name="connsiteY2" fmla="*/ 923772 h 1578755"/>
              <a:gd name="connsiteX3" fmla="*/ 1820779 w 3675217"/>
              <a:gd name="connsiteY3" fmla="*/ 1577315 h 1578755"/>
              <a:gd name="connsiteX4" fmla="*/ 0 w 3675217"/>
              <a:gd name="connsiteY4" fmla="*/ 789136 h 1578755"/>
              <a:gd name="connsiteX0" fmla="*/ 0 w 3675291"/>
              <a:gd name="connsiteY0" fmla="*/ 789136 h 1578755"/>
              <a:gd name="connsiteX1" fmla="*/ 1820779 w 3675291"/>
              <a:gd name="connsiteY1" fmla="*/ 957 h 1578755"/>
              <a:gd name="connsiteX2" fmla="*/ 3675217 w 3675291"/>
              <a:gd name="connsiteY2" fmla="*/ 923772 h 1578755"/>
              <a:gd name="connsiteX3" fmla="*/ 1820779 w 3675291"/>
              <a:gd name="connsiteY3" fmla="*/ 1577315 h 1578755"/>
              <a:gd name="connsiteX4" fmla="*/ 0 w 3675291"/>
              <a:gd name="connsiteY4" fmla="*/ 789136 h 1578755"/>
              <a:gd name="connsiteX0" fmla="*/ 0 w 3675291"/>
              <a:gd name="connsiteY0" fmla="*/ 789136 h 1578698"/>
              <a:gd name="connsiteX1" fmla="*/ 1820779 w 3675291"/>
              <a:gd name="connsiteY1" fmla="*/ 957 h 1578698"/>
              <a:gd name="connsiteX2" fmla="*/ 3675217 w 3675291"/>
              <a:gd name="connsiteY2" fmla="*/ 923772 h 1578698"/>
              <a:gd name="connsiteX3" fmla="*/ 1820779 w 3675291"/>
              <a:gd name="connsiteY3" fmla="*/ 1577315 h 1578698"/>
              <a:gd name="connsiteX4" fmla="*/ 0 w 3675291"/>
              <a:gd name="connsiteY4" fmla="*/ 789136 h 1578698"/>
              <a:gd name="connsiteX0" fmla="*/ 0 w 3680060"/>
              <a:gd name="connsiteY0" fmla="*/ 789136 h 1578261"/>
              <a:gd name="connsiteX1" fmla="*/ 1820779 w 3680060"/>
              <a:gd name="connsiteY1" fmla="*/ 957 h 1578261"/>
              <a:gd name="connsiteX2" fmla="*/ 3675217 w 3680060"/>
              <a:gd name="connsiteY2" fmla="*/ 923772 h 1578261"/>
              <a:gd name="connsiteX3" fmla="*/ 1820779 w 3680060"/>
              <a:gd name="connsiteY3" fmla="*/ 1577315 h 1578261"/>
              <a:gd name="connsiteX4" fmla="*/ 0 w 3680060"/>
              <a:gd name="connsiteY4" fmla="*/ 789136 h 1578261"/>
              <a:gd name="connsiteX0" fmla="*/ 0 w 3680042"/>
              <a:gd name="connsiteY0" fmla="*/ 789136 h 1583410"/>
              <a:gd name="connsiteX1" fmla="*/ 1820779 w 3680042"/>
              <a:gd name="connsiteY1" fmla="*/ 957 h 1583410"/>
              <a:gd name="connsiteX2" fmla="*/ 3675217 w 3680042"/>
              <a:gd name="connsiteY2" fmla="*/ 923772 h 1583410"/>
              <a:gd name="connsiteX3" fmla="*/ 1820779 w 3680042"/>
              <a:gd name="connsiteY3" fmla="*/ 1577315 h 1583410"/>
              <a:gd name="connsiteX4" fmla="*/ 0 w 3680042"/>
              <a:gd name="connsiteY4" fmla="*/ 789136 h 1583410"/>
              <a:gd name="connsiteX0" fmla="*/ 0 w 3683271"/>
              <a:gd name="connsiteY0" fmla="*/ 789136 h 1577861"/>
              <a:gd name="connsiteX1" fmla="*/ 1820779 w 3683271"/>
              <a:gd name="connsiteY1" fmla="*/ 957 h 1577861"/>
              <a:gd name="connsiteX2" fmla="*/ 3675217 w 3683271"/>
              <a:gd name="connsiteY2" fmla="*/ 923772 h 1577861"/>
              <a:gd name="connsiteX3" fmla="*/ 1820779 w 3683271"/>
              <a:gd name="connsiteY3" fmla="*/ 1577315 h 1577861"/>
              <a:gd name="connsiteX4" fmla="*/ 0 w 3683271"/>
              <a:gd name="connsiteY4" fmla="*/ 789136 h 1577861"/>
              <a:gd name="connsiteX0" fmla="*/ 24901 w 3708172"/>
              <a:gd name="connsiteY0" fmla="*/ 789086 h 1577811"/>
              <a:gd name="connsiteX1" fmla="*/ 1845680 w 3708172"/>
              <a:gd name="connsiteY1" fmla="*/ 907 h 1577811"/>
              <a:gd name="connsiteX2" fmla="*/ 3700118 w 3708172"/>
              <a:gd name="connsiteY2" fmla="*/ 923722 h 1577811"/>
              <a:gd name="connsiteX3" fmla="*/ 1845680 w 3708172"/>
              <a:gd name="connsiteY3" fmla="*/ 1577265 h 1577811"/>
              <a:gd name="connsiteX4" fmla="*/ 24901 w 3708172"/>
              <a:gd name="connsiteY4" fmla="*/ 789086 h 1577811"/>
              <a:gd name="connsiteX0" fmla="*/ 28871 w 3712142"/>
              <a:gd name="connsiteY0" fmla="*/ 789501 h 1578226"/>
              <a:gd name="connsiteX1" fmla="*/ 1849650 w 3712142"/>
              <a:gd name="connsiteY1" fmla="*/ 1322 h 1578226"/>
              <a:gd name="connsiteX2" fmla="*/ 3704088 w 3712142"/>
              <a:gd name="connsiteY2" fmla="*/ 924137 h 1578226"/>
              <a:gd name="connsiteX3" fmla="*/ 1849650 w 3712142"/>
              <a:gd name="connsiteY3" fmla="*/ 1577680 h 1578226"/>
              <a:gd name="connsiteX4" fmla="*/ 28871 w 3712142"/>
              <a:gd name="connsiteY4" fmla="*/ 789501 h 1578226"/>
              <a:gd name="connsiteX0" fmla="*/ 14234 w 3697505"/>
              <a:gd name="connsiteY0" fmla="*/ 789291 h 1578016"/>
              <a:gd name="connsiteX1" fmla="*/ 1835013 w 3697505"/>
              <a:gd name="connsiteY1" fmla="*/ 1112 h 1578016"/>
              <a:gd name="connsiteX2" fmla="*/ 3689451 w 3697505"/>
              <a:gd name="connsiteY2" fmla="*/ 923927 h 1578016"/>
              <a:gd name="connsiteX3" fmla="*/ 1835013 w 3697505"/>
              <a:gd name="connsiteY3" fmla="*/ 1577470 h 1578016"/>
              <a:gd name="connsiteX4" fmla="*/ 14234 w 3697505"/>
              <a:gd name="connsiteY4" fmla="*/ 789291 h 1578016"/>
              <a:gd name="connsiteX0" fmla="*/ 40289 w 3723560"/>
              <a:gd name="connsiteY0" fmla="*/ 788971 h 1577696"/>
              <a:gd name="connsiteX1" fmla="*/ 1861068 w 3723560"/>
              <a:gd name="connsiteY1" fmla="*/ 792 h 1577696"/>
              <a:gd name="connsiteX2" fmla="*/ 3715506 w 3723560"/>
              <a:gd name="connsiteY2" fmla="*/ 923607 h 1577696"/>
              <a:gd name="connsiteX3" fmla="*/ 1861068 w 3723560"/>
              <a:gd name="connsiteY3" fmla="*/ 1577150 h 1577696"/>
              <a:gd name="connsiteX4" fmla="*/ 40289 w 3723560"/>
              <a:gd name="connsiteY4" fmla="*/ 788971 h 1577696"/>
              <a:gd name="connsiteX0" fmla="*/ 41261 w 3724794"/>
              <a:gd name="connsiteY0" fmla="*/ 788971 h 1577604"/>
              <a:gd name="connsiteX1" fmla="*/ 1862040 w 3724794"/>
              <a:gd name="connsiteY1" fmla="*/ 792 h 1577604"/>
              <a:gd name="connsiteX2" fmla="*/ 3716478 w 3724794"/>
              <a:gd name="connsiteY2" fmla="*/ 923607 h 1577604"/>
              <a:gd name="connsiteX3" fmla="*/ 1862040 w 3724794"/>
              <a:gd name="connsiteY3" fmla="*/ 1577150 h 1577604"/>
              <a:gd name="connsiteX4" fmla="*/ 41261 w 3724794"/>
              <a:gd name="connsiteY4" fmla="*/ 788971 h 1577604"/>
              <a:gd name="connsiteX0" fmla="*/ 58861 w 3742394"/>
              <a:gd name="connsiteY0" fmla="*/ 788834 h 1577387"/>
              <a:gd name="connsiteX1" fmla="*/ 1879640 w 3742394"/>
              <a:gd name="connsiteY1" fmla="*/ 655 h 1577387"/>
              <a:gd name="connsiteX2" fmla="*/ 3734078 w 3742394"/>
              <a:gd name="connsiteY2" fmla="*/ 923470 h 1577387"/>
              <a:gd name="connsiteX3" fmla="*/ 1879640 w 3742394"/>
              <a:gd name="connsiteY3" fmla="*/ 1577013 h 1577387"/>
              <a:gd name="connsiteX4" fmla="*/ 58861 w 3742394"/>
              <a:gd name="connsiteY4" fmla="*/ 788834 h 1577387"/>
              <a:gd name="connsiteX0" fmla="*/ 49056 w 3732589"/>
              <a:gd name="connsiteY0" fmla="*/ 789580 h 1578581"/>
              <a:gd name="connsiteX1" fmla="*/ 1869835 w 3732589"/>
              <a:gd name="connsiteY1" fmla="*/ 1401 h 1578581"/>
              <a:gd name="connsiteX2" fmla="*/ 3724273 w 3732589"/>
              <a:gd name="connsiteY2" fmla="*/ 924216 h 1578581"/>
              <a:gd name="connsiteX3" fmla="*/ 1869835 w 3732589"/>
              <a:gd name="connsiteY3" fmla="*/ 1577759 h 1578581"/>
              <a:gd name="connsiteX4" fmla="*/ 49056 w 3732589"/>
              <a:gd name="connsiteY4" fmla="*/ 789580 h 1578581"/>
              <a:gd name="connsiteX0" fmla="*/ 38252 w 3721785"/>
              <a:gd name="connsiteY0" fmla="*/ 789019 h 1577681"/>
              <a:gd name="connsiteX1" fmla="*/ 1859031 w 3721785"/>
              <a:gd name="connsiteY1" fmla="*/ 840 h 1577681"/>
              <a:gd name="connsiteX2" fmla="*/ 3713469 w 3721785"/>
              <a:gd name="connsiteY2" fmla="*/ 923655 h 1577681"/>
              <a:gd name="connsiteX3" fmla="*/ 1859031 w 3721785"/>
              <a:gd name="connsiteY3" fmla="*/ 1577198 h 1577681"/>
              <a:gd name="connsiteX4" fmla="*/ 38252 w 3721785"/>
              <a:gd name="connsiteY4" fmla="*/ 789019 h 1577681"/>
              <a:gd name="connsiteX0" fmla="*/ 50657 w 3734190"/>
              <a:gd name="connsiteY0" fmla="*/ 788828 h 1577377"/>
              <a:gd name="connsiteX1" fmla="*/ 1871436 w 3734190"/>
              <a:gd name="connsiteY1" fmla="*/ 649 h 1577377"/>
              <a:gd name="connsiteX2" fmla="*/ 3725874 w 3734190"/>
              <a:gd name="connsiteY2" fmla="*/ 923464 h 1577377"/>
              <a:gd name="connsiteX3" fmla="*/ 1871436 w 3734190"/>
              <a:gd name="connsiteY3" fmla="*/ 1577007 h 1577377"/>
              <a:gd name="connsiteX4" fmla="*/ 50657 w 3734190"/>
              <a:gd name="connsiteY4" fmla="*/ 788828 h 1577377"/>
              <a:gd name="connsiteX0" fmla="*/ 53901 w 3737434"/>
              <a:gd name="connsiteY0" fmla="*/ 788866 h 1577438"/>
              <a:gd name="connsiteX1" fmla="*/ 1874680 w 3737434"/>
              <a:gd name="connsiteY1" fmla="*/ 687 h 1577438"/>
              <a:gd name="connsiteX2" fmla="*/ 3729118 w 3737434"/>
              <a:gd name="connsiteY2" fmla="*/ 923502 h 1577438"/>
              <a:gd name="connsiteX3" fmla="*/ 1874680 w 3737434"/>
              <a:gd name="connsiteY3" fmla="*/ 1577045 h 1577438"/>
              <a:gd name="connsiteX4" fmla="*/ 53901 w 3737434"/>
              <a:gd name="connsiteY4" fmla="*/ 788866 h 1577438"/>
              <a:gd name="connsiteX0" fmla="*/ 53901 w 3737434"/>
              <a:gd name="connsiteY0" fmla="*/ 823254 h 1611826"/>
              <a:gd name="connsiteX1" fmla="*/ 1874680 w 3737434"/>
              <a:gd name="connsiteY1" fmla="*/ 35075 h 1611826"/>
              <a:gd name="connsiteX2" fmla="*/ 3729118 w 3737434"/>
              <a:gd name="connsiteY2" fmla="*/ 957890 h 1611826"/>
              <a:gd name="connsiteX3" fmla="*/ 1874680 w 3737434"/>
              <a:gd name="connsiteY3" fmla="*/ 1611433 h 1611826"/>
              <a:gd name="connsiteX4" fmla="*/ 53901 w 3737434"/>
              <a:gd name="connsiteY4" fmla="*/ 823254 h 1611826"/>
              <a:gd name="connsiteX0" fmla="*/ 16919 w 3700452"/>
              <a:gd name="connsiteY0" fmla="*/ 823254 h 1611796"/>
              <a:gd name="connsiteX1" fmla="*/ 1837698 w 3700452"/>
              <a:gd name="connsiteY1" fmla="*/ 35075 h 1611796"/>
              <a:gd name="connsiteX2" fmla="*/ 3692136 w 3700452"/>
              <a:gd name="connsiteY2" fmla="*/ 957890 h 1611796"/>
              <a:gd name="connsiteX3" fmla="*/ 1837698 w 3700452"/>
              <a:gd name="connsiteY3" fmla="*/ 1611433 h 1611796"/>
              <a:gd name="connsiteX4" fmla="*/ 16919 w 3700452"/>
              <a:gd name="connsiteY4" fmla="*/ 823254 h 1611796"/>
              <a:gd name="connsiteX0" fmla="*/ 49055 w 3732588"/>
              <a:gd name="connsiteY0" fmla="*/ 823254 h 1611822"/>
              <a:gd name="connsiteX1" fmla="*/ 1869834 w 3732588"/>
              <a:gd name="connsiteY1" fmla="*/ 35075 h 1611822"/>
              <a:gd name="connsiteX2" fmla="*/ 3724272 w 3732588"/>
              <a:gd name="connsiteY2" fmla="*/ 957890 h 1611822"/>
              <a:gd name="connsiteX3" fmla="*/ 1869834 w 3732588"/>
              <a:gd name="connsiteY3" fmla="*/ 1611433 h 1611822"/>
              <a:gd name="connsiteX4" fmla="*/ 49055 w 3732588"/>
              <a:gd name="connsiteY4" fmla="*/ 823254 h 1611822"/>
              <a:gd name="connsiteX0" fmla="*/ 39749 w 3723282"/>
              <a:gd name="connsiteY0" fmla="*/ 823254 h 1611830"/>
              <a:gd name="connsiteX1" fmla="*/ 1860528 w 3723282"/>
              <a:gd name="connsiteY1" fmla="*/ 35075 h 1611830"/>
              <a:gd name="connsiteX2" fmla="*/ 3714966 w 3723282"/>
              <a:gd name="connsiteY2" fmla="*/ 957890 h 1611830"/>
              <a:gd name="connsiteX3" fmla="*/ 1860528 w 3723282"/>
              <a:gd name="connsiteY3" fmla="*/ 1611433 h 1611830"/>
              <a:gd name="connsiteX4" fmla="*/ 39749 w 3723282"/>
              <a:gd name="connsiteY4" fmla="*/ 823254 h 1611830"/>
              <a:gd name="connsiteX0" fmla="*/ 39749 w 3723282"/>
              <a:gd name="connsiteY0" fmla="*/ 796784 h 1585360"/>
              <a:gd name="connsiteX1" fmla="*/ 1860528 w 3723282"/>
              <a:gd name="connsiteY1" fmla="*/ 8605 h 1585360"/>
              <a:gd name="connsiteX2" fmla="*/ 3714966 w 3723282"/>
              <a:gd name="connsiteY2" fmla="*/ 931420 h 1585360"/>
              <a:gd name="connsiteX3" fmla="*/ 1860528 w 3723282"/>
              <a:gd name="connsiteY3" fmla="*/ 1584963 h 1585360"/>
              <a:gd name="connsiteX4" fmla="*/ 39749 w 3723282"/>
              <a:gd name="connsiteY4" fmla="*/ 796784 h 1585360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89612 h 1578188"/>
              <a:gd name="connsiteX1" fmla="*/ 1860528 w 3723282"/>
              <a:gd name="connsiteY1" fmla="*/ 1433 h 1578188"/>
              <a:gd name="connsiteX2" fmla="*/ 3714966 w 3723282"/>
              <a:gd name="connsiteY2" fmla="*/ 924248 h 1578188"/>
              <a:gd name="connsiteX3" fmla="*/ 1860528 w 3723282"/>
              <a:gd name="connsiteY3" fmla="*/ 1577791 h 1578188"/>
              <a:gd name="connsiteX4" fmla="*/ 39749 w 3723282"/>
              <a:gd name="connsiteY4" fmla="*/ 789612 h 1578188"/>
              <a:gd name="connsiteX0" fmla="*/ 5 w 3683538"/>
              <a:gd name="connsiteY0" fmla="*/ 756078 h 1544636"/>
              <a:gd name="connsiteX1" fmla="*/ 1809564 w 3683538"/>
              <a:gd name="connsiteY1" fmla="*/ 1558 h 1544636"/>
              <a:gd name="connsiteX2" fmla="*/ 3675222 w 3683538"/>
              <a:gd name="connsiteY2" fmla="*/ 890714 h 1544636"/>
              <a:gd name="connsiteX3" fmla="*/ 1820784 w 3683538"/>
              <a:gd name="connsiteY3" fmla="*/ 1544257 h 1544636"/>
              <a:gd name="connsiteX4" fmla="*/ 5 w 3683538"/>
              <a:gd name="connsiteY4" fmla="*/ 756078 h 1544636"/>
              <a:gd name="connsiteX0" fmla="*/ 5 w 3683538"/>
              <a:gd name="connsiteY0" fmla="*/ 759240 h 1547798"/>
              <a:gd name="connsiteX1" fmla="*/ 1809564 w 3683538"/>
              <a:gd name="connsiteY1" fmla="*/ 4720 h 1547798"/>
              <a:gd name="connsiteX2" fmla="*/ 3675222 w 3683538"/>
              <a:gd name="connsiteY2" fmla="*/ 893876 h 1547798"/>
              <a:gd name="connsiteX3" fmla="*/ 1820784 w 3683538"/>
              <a:gd name="connsiteY3" fmla="*/ 1547419 h 1547798"/>
              <a:gd name="connsiteX4" fmla="*/ 5 w 3683538"/>
              <a:gd name="connsiteY4" fmla="*/ 759240 h 1547798"/>
              <a:gd name="connsiteX0" fmla="*/ 4 w 3683537"/>
              <a:gd name="connsiteY0" fmla="*/ 766998 h 1555556"/>
              <a:gd name="connsiteX1" fmla="*/ 1809563 w 3683537"/>
              <a:gd name="connsiteY1" fmla="*/ 12478 h 1555556"/>
              <a:gd name="connsiteX2" fmla="*/ 3675221 w 3683537"/>
              <a:gd name="connsiteY2" fmla="*/ 901634 h 1555556"/>
              <a:gd name="connsiteX3" fmla="*/ 1820783 w 3683537"/>
              <a:gd name="connsiteY3" fmla="*/ 1555177 h 1555556"/>
              <a:gd name="connsiteX4" fmla="*/ 4 w 3683537"/>
              <a:gd name="connsiteY4" fmla="*/ 766998 h 1555556"/>
              <a:gd name="connsiteX0" fmla="*/ 4 w 3683537"/>
              <a:gd name="connsiteY0" fmla="*/ 760907 h 1549465"/>
              <a:gd name="connsiteX1" fmla="*/ 1809563 w 3683537"/>
              <a:gd name="connsiteY1" fmla="*/ 6387 h 1549465"/>
              <a:gd name="connsiteX2" fmla="*/ 3675221 w 3683537"/>
              <a:gd name="connsiteY2" fmla="*/ 895543 h 1549465"/>
              <a:gd name="connsiteX3" fmla="*/ 1820783 w 3683537"/>
              <a:gd name="connsiteY3" fmla="*/ 1549086 h 1549465"/>
              <a:gd name="connsiteX4" fmla="*/ 4 w 3683537"/>
              <a:gd name="connsiteY4" fmla="*/ 760907 h 1549465"/>
              <a:gd name="connsiteX0" fmla="*/ 25144 w 3708677"/>
              <a:gd name="connsiteY0" fmla="*/ 761935 h 1550564"/>
              <a:gd name="connsiteX1" fmla="*/ 1834703 w 3708677"/>
              <a:gd name="connsiteY1" fmla="*/ 7415 h 1550564"/>
              <a:gd name="connsiteX2" fmla="*/ 3700361 w 3708677"/>
              <a:gd name="connsiteY2" fmla="*/ 896571 h 1550564"/>
              <a:gd name="connsiteX3" fmla="*/ 1845923 w 3708677"/>
              <a:gd name="connsiteY3" fmla="*/ 1550114 h 1550564"/>
              <a:gd name="connsiteX4" fmla="*/ 25144 w 3708677"/>
              <a:gd name="connsiteY4" fmla="*/ 761935 h 1550564"/>
              <a:gd name="connsiteX0" fmla="*/ 22526 w 3705056"/>
              <a:gd name="connsiteY0" fmla="*/ 761935 h 1554474"/>
              <a:gd name="connsiteX1" fmla="*/ 1832085 w 3705056"/>
              <a:gd name="connsiteY1" fmla="*/ 7415 h 1554474"/>
              <a:gd name="connsiteX2" fmla="*/ 3697743 w 3705056"/>
              <a:gd name="connsiteY2" fmla="*/ 896571 h 1554474"/>
              <a:gd name="connsiteX3" fmla="*/ 1843305 w 3705056"/>
              <a:gd name="connsiteY3" fmla="*/ 1550114 h 1554474"/>
              <a:gd name="connsiteX4" fmla="*/ 22526 w 3705056"/>
              <a:gd name="connsiteY4" fmla="*/ 761935 h 1554474"/>
              <a:gd name="connsiteX0" fmla="*/ 22526 w 3697743"/>
              <a:gd name="connsiteY0" fmla="*/ 761935 h 1554474"/>
              <a:gd name="connsiteX1" fmla="*/ 1832085 w 3697743"/>
              <a:gd name="connsiteY1" fmla="*/ 7415 h 1554474"/>
              <a:gd name="connsiteX2" fmla="*/ 3697743 w 3697743"/>
              <a:gd name="connsiteY2" fmla="*/ 896571 h 1554474"/>
              <a:gd name="connsiteX3" fmla="*/ 1843305 w 3697743"/>
              <a:gd name="connsiteY3" fmla="*/ 1550114 h 1554474"/>
              <a:gd name="connsiteX4" fmla="*/ 22526 w 3697743"/>
              <a:gd name="connsiteY4" fmla="*/ 761935 h 155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7743" h="1554474">
                <a:moveTo>
                  <a:pt x="22526" y="761935"/>
                </a:moveTo>
                <a:cubicBezTo>
                  <a:pt x="200170" y="415061"/>
                  <a:pt x="854911" y="-65511"/>
                  <a:pt x="1832085" y="7415"/>
                </a:cubicBezTo>
                <a:cubicBezTo>
                  <a:pt x="2809259" y="80341"/>
                  <a:pt x="3484570" y="332247"/>
                  <a:pt x="3697743" y="896571"/>
                </a:cubicBezTo>
                <a:cubicBezTo>
                  <a:pt x="3669694" y="1157965"/>
                  <a:pt x="2943895" y="1494015"/>
                  <a:pt x="1843305" y="1550114"/>
                </a:cubicBezTo>
                <a:cubicBezTo>
                  <a:pt x="742715" y="1606213"/>
                  <a:pt x="-155118" y="1108809"/>
                  <a:pt x="22526" y="761935"/>
                </a:cubicBezTo>
                <a:close/>
              </a:path>
            </a:pathLst>
          </a:custGeom>
          <a:blipFill>
            <a:blip r:embed="rId3">
              <a:alphaModFix amt="8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4"/>
          <p:cNvSpPr/>
          <p:nvPr/>
        </p:nvSpPr>
        <p:spPr>
          <a:xfrm>
            <a:off x="5470358" y="1292391"/>
            <a:ext cx="3945684" cy="1728000"/>
          </a:xfrm>
          <a:custGeom>
            <a:avLst/>
            <a:gdLst>
              <a:gd name="connsiteX0" fmla="*/ 0 w 3641557"/>
              <a:gd name="connsiteY0" fmla="*/ 788179 h 1576358"/>
              <a:gd name="connsiteX1" fmla="*/ 1820779 w 3641557"/>
              <a:gd name="connsiteY1" fmla="*/ 0 h 1576358"/>
              <a:gd name="connsiteX2" fmla="*/ 3641558 w 3641557"/>
              <a:gd name="connsiteY2" fmla="*/ 788179 h 1576358"/>
              <a:gd name="connsiteX3" fmla="*/ 1820779 w 3641557"/>
              <a:gd name="connsiteY3" fmla="*/ 1576358 h 1576358"/>
              <a:gd name="connsiteX4" fmla="*/ 0 w 3641557"/>
              <a:gd name="connsiteY4" fmla="*/ 788179 h 1576358"/>
              <a:gd name="connsiteX0" fmla="*/ 0 w 3675217"/>
              <a:gd name="connsiteY0" fmla="*/ 789136 h 1578755"/>
              <a:gd name="connsiteX1" fmla="*/ 1820779 w 3675217"/>
              <a:gd name="connsiteY1" fmla="*/ 957 h 1578755"/>
              <a:gd name="connsiteX2" fmla="*/ 3675217 w 3675217"/>
              <a:gd name="connsiteY2" fmla="*/ 923772 h 1578755"/>
              <a:gd name="connsiteX3" fmla="*/ 1820779 w 3675217"/>
              <a:gd name="connsiteY3" fmla="*/ 1577315 h 1578755"/>
              <a:gd name="connsiteX4" fmla="*/ 0 w 3675217"/>
              <a:gd name="connsiteY4" fmla="*/ 789136 h 1578755"/>
              <a:gd name="connsiteX0" fmla="*/ 0 w 3675291"/>
              <a:gd name="connsiteY0" fmla="*/ 789136 h 1578755"/>
              <a:gd name="connsiteX1" fmla="*/ 1820779 w 3675291"/>
              <a:gd name="connsiteY1" fmla="*/ 957 h 1578755"/>
              <a:gd name="connsiteX2" fmla="*/ 3675217 w 3675291"/>
              <a:gd name="connsiteY2" fmla="*/ 923772 h 1578755"/>
              <a:gd name="connsiteX3" fmla="*/ 1820779 w 3675291"/>
              <a:gd name="connsiteY3" fmla="*/ 1577315 h 1578755"/>
              <a:gd name="connsiteX4" fmla="*/ 0 w 3675291"/>
              <a:gd name="connsiteY4" fmla="*/ 789136 h 1578755"/>
              <a:gd name="connsiteX0" fmla="*/ 0 w 3675291"/>
              <a:gd name="connsiteY0" fmla="*/ 789136 h 1578698"/>
              <a:gd name="connsiteX1" fmla="*/ 1820779 w 3675291"/>
              <a:gd name="connsiteY1" fmla="*/ 957 h 1578698"/>
              <a:gd name="connsiteX2" fmla="*/ 3675217 w 3675291"/>
              <a:gd name="connsiteY2" fmla="*/ 923772 h 1578698"/>
              <a:gd name="connsiteX3" fmla="*/ 1820779 w 3675291"/>
              <a:gd name="connsiteY3" fmla="*/ 1577315 h 1578698"/>
              <a:gd name="connsiteX4" fmla="*/ 0 w 3675291"/>
              <a:gd name="connsiteY4" fmla="*/ 789136 h 1578698"/>
              <a:gd name="connsiteX0" fmla="*/ 0 w 3680060"/>
              <a:gd name="connsiteY0" fmla="*/ 789136 h 1578261"/>
              <a:gd name="connsiteX1" fmla="*/ 1820779 w 3680060"/>
              <a:gd name="connsiteY1" fmla="*/ 957 h 1578261"/>
              <a:gd name="connsiteX2" fmla="*/ 3675217 w 3680060"/>
              <a:gd name="connsiteY2" fmla="*/ 923772 h 1578261"/>
              <a:gd name="connsiteX3" fmla="*/ 1820779 w 3680060"/>
              <a:gd name="connsiteY3" fmla="*/ 1577315 h 1578261"/>
              <a:gd name="connsiteX4" fmla="*/ 0 w 3680060"/>
              <a:gd name="connsiteY4" fmla="*/ 789136 h 1578261"/>
              <a:gd name="connsiteX0" fmla="*/ 0 w 3680042"/>
              <a:gd name="connsiteY0" fmla="*/ 789136 h 1583410"/>
              <a:gd name="connsiteX1" fmla="*/ 1820779 w 3680042"/>
              <a:gd name="connsiteY1" fmla="*/ 957 h 1583410"/>
              <a:gd name="connsiteX2" fmla="*/ 3675217 w 3680042"/>
              <a:gd name="connsiteY2" fmla="*/ 923772 h 1583410"/>
              <a:gd name="connsiteX3" fmla="*/ 1820779 w 3680042"/>
              <a:gd name="connsiteY3" fmla="*/ 1577315 h 1583410"/>
              <a:gd name="connsiteX4" fmla="*/ 0 w 3680042"/>
              <a:gd name="connsiteY4" fmla="*/ 789136 h 1583410"/>
              <a:gd name="connsiteX0" fmla="*/ 0 w 3683271"/>
              <a:gd name="connsiteY0" fmla="*/ 789136 h 1577861"/>
              <a:gd name="connsiteX1" fmla="*/ 1820779 w 3683271"/>
              <a:gd name="connsiteY1" fmla="*/ 957 h 1577861"/>
              <a:gd name="connsiteX2" fmla="*/ 3675217 w 3683271"/>
              <a:gd name="connsiteY2" fmla="*/ 923772 h 1577861"/>
              <a:gd name="connsiteX3" fmla="*/ 1820779 w 3683271"/>
              <a:gd name="connsiteY3" fmla="*/ 1577315 h 1577861"/>
              <a:gd name="connsiteX4" fmla="*/ 0 w 3683271"/>
              <a:gd name="connsiteY4" fmla="*/ 789136 h 1577861"/>
              <a:gd name="connsiteX0" fmla="*/ 24901 w 3708172"/>
              <a:gd name="connsiteY0" fmla="*/ 789086 h 1577811"/>
              <a:gd name="connsiteX1" fmla="*/ 1845680 w 3708172"/>
              <a:gd name="connsiteY1" fmla="*/ 907 h 1577811"/>
              <a:gd name="connsiteX2" fmla="*/ 3700118 w 3708172"/>
              <a:gd name="connsiteY2" fmla="*/ 923722 h 1577811"/>
              <a:gd name="connsiteX3" fmla="*/ 1845680 w 3708172"/>
              <a:gd name="connsiteY3" fmla="*/ 1577265 h 1577811"/>
              <a:gd name="connsiteX4" fmla="*/ 24901 w 3708172"/>
              <a:gd name="connsiteY4" fmla="*/ 789086 h 1577811"/>
              <a:gd name="connsiteX0" fmla="*/ 28871 w 3712142"/>
              <a:gd name="connsiteY0" fmla="*/ 789501 h 1578226"/>
              <a:gd name="connsiteX1" fmla="*/ 1849650 w 3712142"/>
              <a:gd name="connsiteY1" fmla="*/ 1322 h 1578226"/>
              <a:gd name="connsiteX2" fmla="*/ 3704088 w 3712142"/>
              <a:gd name="connsiteY2" fmla="*/ 924137 h 1578226"/>
              <a:gd name="connsiteX3" fmla="*/ 1849650 w 3712142"/>
              <a:gd name="connsiteY3" fmla="*/ 1577680 h 1578226"/>
              <a:gd name="connsiteX4" fmla="*/ 28871 w 3712142"/>
              <a:gd name="connsiteY4" fmla="*/ 789501 h 1578226"/>
              <a:gd name="connsiteX0" fmla="*/ 14234 w 3697505"/>
              <a:gd name="connsiteY0" fmla="*/ 789291 h 1578016"/>
              <a:gd name="connsiteX1" fmla="*/ 1835013 w 3697505"/>
              <a:gd name="connsiteY1" fmla="*/ 1112 h 1578016"/>
              <a:gd name="connsiteX2" fmla="*/ 3689451 w 3697505"/>
              <a:gd name="connsiteY2" fmla="*/ 923927 h 1578016"/>
              <a:gd name="connsiteX3" fmla="*/ 1835013 w 3697505"/>
              <a:gd name="connsiteY3" fmla="*/ 1577470 h 1578016"/>
              <a:gd name="connsiteX4" fmla="*/ 14234 w 3697505"/>
              <a:gd name="connsiteY4" fmla="*/ 789291 h 1578016"/>
              <a:gd name="connsiteX0" fmla="*/ 40289 w 3723560"/>
              <a:gd name="connsiteY0" fmla="*/ 788971 h 1577696"/>
              <a:gd name="connsiteX1" fmla="*/ 1861068 w 3723560"/>
              <a:gd name="connsiteY1" fmla="*/ 792 h 1577696"/>
              <a:gd name="connsiteX2" fmla="*/ 3715506 w 3723560"/>
              <a:gd name="connsiteY2" fmla="*/ 923607 h 1577696"/>
              <a:gd name="connsiteX3" fmla="*/ 1861068 w 3723560"/>
              <a:gd name="connsiteY3" fmla="*/ 1577150 h 1577696"/>
              <a:gd name="connsiteX4" fmla="*/ 40289 w 3723560"/>
              <a:gd name="connsiteY4" fmla="*/ 788971 h 1577696"/>
              <a:gd name="connsiteX0" fmla="*/ 41261 w 3724794"/>
              <a:gd name="connsiteY0" fmla="*/ 788971 h 1577604"/>
              <a:gd name="connsiteX1" fmla="*/ 1862040 w 3724794"/>
              <a:gd name="connsiteY1" fmla="*/ 792 h 1577604"/>
              <a:gd name="connsiteX2" fmla="*/ 3716478 w 3724794"/>
              <a:gd name="connsiteY2" fmla="*/ 923607 h 1577604"/>
              <a:gd name="connsiteX3" fmla="*/ 1862040 w 3724794"/>
              <a:gd name="connsiteY3" fmla="*/ 1577150 h 1577604"/>
              <a:gd name="connsiteX4" fmla="*/ 41261 w 3724794"/>
              <a:gd name="connsiteY4" fmla="*/ 788971 h 1577604"/>
              <a:gd name="connsiteX0" fmla="*/ 58861 w 3742394"/>
              <a:gd name="connsiteY0" fmla="*/ 788834 h 1577387"/>
              <a:gd name="connsiteX1" fmla="*/ 1879640 w 3742394"/>
              <a:gd name="connsiteY1" fmla="*/ 655 h 1577387"/>
              <a:gd name="connsiteX2" fmla="*/ 3734078 w 3742394"/>
              <a:gd name="connsiteY2" fmla="*/ 923470 h 1577387"/>
              <a:gd name="connsiteX3" fmla="*/ 1879640 w 3742394"/>
              <a:gd name="connsiteY3" fmla="*/ 1577013 h 1577387"/>
              <a:gd name="connsiteX4" fmla="*/ 58861 w 3742394"/>
              <a:gd name="connsiteY4" fmla="*/ 788834 h 1577387"/>
              <a:gd name="connsiteX0" fmla="*/ 49056 w 3732589"/>
              <a:gd name="connsiteY0" fmla="*/ 789580 h 1578581"/>
              <a:gd name="connsiteX1" fmla="*/ 1869835 w 3732589"/>
              <a:gd name="connsiteY1" fmla="*/ 1401 h 1578581"/>
              <a:gd name="connsiteX2" fmla="*/ 3724273 w 3732589"/>
              <a:gd name="connsiteY2" fmla="*/ 924216 h 1578581"/>
              <a:gd name="connsiteX3" fmla="*/ 1869835 w 3732589"/>
              <a:gd name="connsiteY3" fmla="*/ 1577759 h 1578581"/>
              <a:gd name="connsiteX4" fmla="*/ 49056 w 3732589"/>
              <a:gd name="connsiteY4" fmla="*/ 789580 h 1578581"/>
              <a:gd name="connsiteX0" fmla="*/ 38252 w 3721785"/>
              <a:gd name="connsiteY0" fmla="*/ 789019 h 1577681"/>
              <a:gd name="connsiteX1" fmla="*/ 1859031 w 3721785"/>
              <a:gd name="connsiteY1" fmla="*/ 840 h 1577681"/>
              <a:gd name="connsiteX2" fmla="*/ 3713469 w 3721785"/>
              <a:gd name="connsiteY2" fmla="*/ 923655 h 1577681"/>
              <a:gd name="connsiteX3" fmla="*/ 1859031 w 3721785"/>
              <a:gd name="connsiteY3" fmla="*/ 1577198 h 1577681"/>
              <a:gd name="connsiteX4" fmla="*/ 38252 w 3721785"/>
              <a:gd name="connsiteY4" fmla="*/ 789019 h 1577681"/>
              <a:gd name="connsiteX0" fmla="*/ 50657 w 3734190"/>
              <a:gd name="connsiteY0" fmla="*/ 788828 h 1577377"/>
              <a:gd name="connsiteX1" fmla="*/ 1871436 w 3734190"/>
              <a:gd name="connsiteY1" fmla="*/ 649 h 1577377"/>
              <a:gd name="connsiteX2" fmla="*/ 3725874 w 3734190"/>
              <a:gd name="connsiteY2" fmla="*/ 923464 h 1577377"/>
              <a:gd name="connsiteX3" fmla="*/ 1871436 w 3734190"/>
              <a:gd name="connsiteY3" fmla="*/ 1577007 h 1577377"/>
              <a:gd name="connsiteX4" fmla="*/ 50657 w 3734190"/>
              <a:gd name="connsiteY4" fmla="*/ 788828 h 1577377"/>
              <a:gd name="connsiteX0" fmla="*/ 53901 w 3737434"/>
              <a:gd name="connsiteY0" fmla="*/ 788866 h 1577438"/>
              <a:gd name="connsiteX1" fmla="*/ 1874680 w 3737434"/>
              <a:gd name="connsiteY1" fmla="*/ 687 h 1577438"/>
              <a:gd name="connsiteX2" fmla="*/ 3729118 w 3737434"/>
              <a:gd name="connsiteY2" fmla="*/ 923502 h 1577438"/>
              <a:gd name="connsiteX3" fmla="*/ 1874680 w 3737434"/>
              <a:gd name="connsiteY3" fmla="*/ 1577045 h 1577438"/>
              <a:gd name="connsiteX4" fmla="*/ 53901 w 3737434"/>
              <a:gd name="connsiteY4" fmla="*/ 788866 h 1577438"/>
              <a:gd name="connsiteX0" fmla="*/ 53901 w 3737434"/>
              <a:gd name="connsiteY0" fmla="*/ 823254 h 1611826"/>
              <a:gd name="connsiteX1" fmla="*/ 1874680 w 3737434"/>
              <a:gd name="connsiteY1" fmla="*/ 35075 h 1611826"/>
              <a:gd name="connsiteX2" fmla="*/ 3729118 w 3737434"/>
              <a:gd name="connsiteY2" fmla="*/ 957890 h 1611826"/>
              <a:gd name="connsiteX3" fmla="*/ 1874680 w 3737434"/>
              <a:gd name="connsiteY3" fmla="*/ 1611433 h 1611826"/>
              <a:gd name="connsiteX4" fmla="*/ 53901 w 3737434"/>
              <a:gd name="connsiteY4" fmla="*/ 823254 h 1611826"/>
              <a:gd name="connsiteX0" fmla="*/ 16919 w 3700452"/>
              <a:gd name="connsiteY0" fmla="*/ 823254 h 1611796"/>
              <a:gd name="connsiteX1" fmla="*/ 1837698 w 3700452"/>
              <a:gd name="connsiteY1" fmla="*/ 35075 h 1611796"/>
              <a:gd name="connsiteX2" fmla="*/ 3692136 w 3700452"/>
              <a:gd name="connsiteY2" fmla="*/ 957890 h 1611796"/>
              <a:gd name="connsiteX3" fmla="*/ 1837698 w 3700452"/>
              <a:gd name="connsiteY3" fmla="*/ 1611433 h 1611796"/>
              <a:gd name="connsiteX4" fmla="*/ 16919 w 3700452"/>
              <a:gd name="connsiteY4" fmla="*/ 823254 h 1611796"/>
              <a:gd name="connsiteX0" fmla="*/ 49055 w 3732588"/>
              <a:gd name="connsiteY0" fmla="*/ 823254 h 1611822"/>
              <a:gd name="connsiteX1" fmla="*/ 1869834 w 3732588"/>
              <a:gd name="connsiteY1" fmla="*/ 35075 h 1611822"/>
              <a:gd name="connsiteX2" fmla="*/ 3724272 w 3732588"/>
              <a:gd name="connsiteY2" fmla="*/ 957890 h 1611822"/>
              <a:gd name="connsiteX3" fmla="*/ 1869834 w 3732588"/>
              <a:gd name="connsiteY3" fmla="*/ 1611433 h 1611822"/>
              <a:gd name="connsiteX4" fmla="*/ 49055 w 3732588"/>
              <a:gd name="connsiteY4" fmla="*/ 823254 h 1611822"/>
              <a:gd name="connsiteX0" fmla="*/ 39749 w 3723282"/>
              <a:gd name="connsiteY0" fmla="*/ 823254 h 1611830"/>
              <a:gd name="connsiteX1" fmla="*/ 1860528 w 3723282"/>
              <a:gd name="connsiteY1" fmla="*/ 35075 h 1611830"/>
              <a:gd name="connsiteX2" fmla="*/ 3714966 w 3723282"/>
              <a:gd name="connsiteY2" fmla="*/ 957890 h 1611830"/>
              <a:gd name="connsiteX3" fmla="*/ 1860528 w 3723282"/>
              <a:gd name="connsiteY3" fmla="*/ 1611433 h 1611830"/>
              <a:gd name="connsiteX4" fmla="*/ 39749 w 3723282"/>
              <a:gd name="connsiteY4" fmla="*/ 823254 h 1611830"/>
              <a:gd name="connsiteX0" fmla="*/ 39749 w 3723282"/>
              <a:gd name="connsiteY0" fmla="*/ 796784 h 1585360"/>
              <a:gd name="connsiteX1" fmla="*/ 1860528 w 3723282"/>
              <a:gd name="connsiteY1" fmla="*/ 8605 h 1585360"/>
              <a:gd name="connsiteX2" fmla="*/ 3714966 w 3723282"/>
              <a:gd name="connsiteY2" fmla="*/ 931420 h 1585360"/>
              <a:gd name="connsiteX3" fmla="*/ 1860528 w 3723282"/>
              <a:gd name="connsiteY3" fmla="*/ 1584963 h 1585360"/>
              <a:gd name="connsiteX4" fmla="*/ 39749 w 3723282"/>
              <a:gd name="connsiteY4" fmla="*/ 796784 h 1585360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89612 h 1578188"/>
              <a:gd name="connsiteX1" fmla="*/ 1860528 w 3723282"/>
              <a:gd name="connsiteY1" fmla="*/ 1433 h 1578188"/>
              <a:gd name="connsiteX2" fmla="*/ 3714966 w 3723282"/>
              <a:gd name="connsiteY2" fmla="*/ 924248 h 1578188"/>
              <a:gd name="connsiteX3" fmla="*/ 1860528 w 3723282"/>
              <a:gd name="connsiteY3" fmla="*/ 1577791 h 1578188"/>
              <a:gd name="connsiteX4" fmla="*/ 39749 w 3723282"/>
              <a:gd name="connsiteY4" fmla="*/ 789612 h 1578188"/>
              <a:gd name="connsiteX0" fmla="*/ 5 w 3683538"/>
              <a:gd name="connsiteY0" fmla="*/ 756078 h 1544636"/>
              <a:gd name="connsiteX1" fmla="*/ 1809564 w 3683538"/>
              <a:gd name="connsiteY1" fmla="*/ 1558 h 1544636"/>
              <a:gd name="connsiteX2" fmla="*/ 3675222 w 3683538"/>
              <a:gd name="connsiteY2" fmla="*/ 890714 h 1544636"/>
              <a:gd name="connsiteX3" fmla="*/ 1820784 w 3683538"/>
              <a:gd name="connsiteY3" fmla="*/ 1544257 h 1544636"/>
              <a:gd name="connsiteX4" fmla="*/ 5 w 3683538"/>
              <a:gd name="connsiteY4" fmla="*/ 756078 h 1544636"/>
              <a:gd name="connsiteX0" fmla="*/ 5 w 3683538"/>
              <a:gd name="connsiteY0" fmla="*/ 759240 h 1547798"/>
              <a:gd name="connsiteX1" fmla="*/ 1809564 w 3683538"/>
              <a:gd name="connsiteY1" fmla="*/ 4720 h 1547798"/>
              <a:gd name="connsiteX2" fmla="*/ 3675222 w 3683538"/>
              <a:gd name="connsiteY2" fmla="*/ 893876 h 1547798"/>
              <a:gd name="connsiteX3" fmla="*/ 1820784 w 3683538"/>
              <a:gd name="connsiteY3" fmla="*/ 1547419 h 1547798"/>
              <a:gd name="connsiteX4" fmla="*/ 5 w 3683538"/>
              <a:gd name="connsiteY4" fmla="*/ 759240 h 1547798"/>
              <a:gd name="connsiteX0" fmla="*/ 4 w 3683537"/>
              <a:gd name="connsiteY0" fmla="*/ 766998 h 1555556"/>
              <a:gd name="connsiteX1" fmla="*/ 1809563 w 3683537"/>
              <a:gd name="connsiteY1" fmla="*/ 12478 h 1555556"/>
              <a:gd name="connsiteX2" fmla="*/ 3675221 w 3683537"/>
              <a:gd name="connsiteY2" fmla="*/ 901634 h 1555556"/>
              <a:gd name="connsiteX3" fmla="*/ 1820783 w 3683537"/>
              <a:gd name="connsiteY3" fmla="*/ 1555177 h 1555556"/>
              <a:gd name="connsiteX4" fmla="*/ 4 w 3683537"/>
              <a:gd name="connsiteY4" fmla="*/ 766998 h 1555556"/>
              <a:gd name="connsiteX0" fmla="*/ 4 w 3683537"/>
              <a:gd name="connsiteY0" fmla="*/ 760907 h 1549465"/>
              <a:gd name="connsiteX1" fmla="*/ 1809563 w 3683537"/>
              <a:gd name="connsiteY1" fmla="*/ 6387 h 1549465"/>
              <a:gd name="connsiteX2" fmla="*/ 3675221 w 3683537"/>
              <a:gd name="connsiteY2" fmla="*/ 895543 h 1549465"/>
              <a:gd name="connsiteX3" fmla="*/ 1820783 w 3683537"/>
              <a:gd name="connsiteY3" fmla="*/ 1549086 h 1549465"/>
              <a:gd name="connsiteX4" fmla="*/ 4 w 3683537"/>
              <a:gd name="connsiteY4" fmla="*/ 760907 h 1549465"/>
              <a:gd name="connsiteX0" fmla="*/ 25144 w 3708677"/>
              <a:gd name="connsiteY0" fmla="*/ 761935 h 1550564"/>
              <a:gd name="connsiteX1" fmla="*/ 1834703 w 3708677"/>
              <a:gd name="connsiteY1" fmla="*/ 7415 h 1550564"/>
              <a:gd name="connsiteX2" fmla="*/ 3700361 w 3708677"/>
              <a:gd name="connsiteY2" fmla="*/ 896571 h 1550564"/>
              <a:gd name="connsiteX3" fmla="*/ 1845923 w 3708677"/>
              <a:gd name="connsiteY3" fmla="*/ 1550114 h 1550564"/>
              <a:gd name="connsiteX4" fmla="*/ 25144 w 3708677"/>
              <a:gd name="connsiteY4" fmla="*/ 761935 h 1550564"/>
              <a:gd name="connsiteX0" fmla="*/ 22526 w 3705056"/>
              <a:gd name="connsiteY0" fmla="*/ 761935 h 1554474"/>
              <a:gd name="connsiteX1" fmla="*/ 1832085 w 3705056"/>
              <a:gd name="connsiteY1" fmla="*/ 7415 h 1554474"/>
              <a:gd name="connsiteX2" fmla="*/ 3697743 w 3705056"/>
              <a:gd name="connsiteY2" fmla="*/ 896571 h 1554474"/>
              <a:gd name="connsiteX3" fmla="*/ 1843305 w 3705056"/>
              <a:gd name="connsiteY3" fmla="*/ 1550114 h 1554474"/>
              <a:gd name="connsiteX4" fmla="*/ 22526 w 3705056"/>
              <a:gd name="connsiteY4" fmla="*/ 761935 h 1554474"/>
              <a:gd name="connsiteX0" fmla="*/ 22526 w 3697743"/>
              <a:gd name="connsiteY0" fmla="*/ 761935 h 1554474"/>
              <a:gd name="connsiteX1" fmla="*/ 1832085 w 3697743"/>
              <a:gd name="connsiteY1" fmla="*/ 7415 h 1554474"/>
              <a:gd name="connsiteX2" fmla="*/ 3697743 w 3697743"/>
              <a:gd name="connsiteY2" fmla="*/ 896571 h 1554474"/>
              <a:gd name="connsiteX3" fmla="*/ 1843305 w 3697743"/>
              <a:gd name="connsiteY3" fmla="*/ 1550114 h 1554474"/>
              <a:gd name="connsiteX4" fmla="*/ 22526 w 3697743"/>
              <a:gd name="connsiteY4" fmla="*/ 761935 h 155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7743" h="1554474">
                <a:moveTo>
                  <a:pt x="22526" y="761935"/>
                </a:moveTo>
                <a:cubicBezTo>
                  <a:pt x="200170" y="415061"/>
                  <a:pt x="854911" y="-65511"/>
                  <a:pt x="1832085" y="7415"/>
                </a:cubicBezTo>
                <a:cubicBezTo>
                  <a:pt x="2809259" y="80341"/>
                  <a:pt x="3484570" y="332247"/>
                  <a:pt x="3697743" y="896571"/>
                </a:cubicBezTo>
                <a:cubicBezTo>
                  <a:pt x="3669694" y="1157965"/>
                  <a:pt x="2943895" y="1494015"/>
                  <a:pt x="1843305" y="1550114"/>
                </a:cubicBezTo>
                <a:cubicBezTo>
                  <a:pt x="742715" y="1606213"/>
                  <a:pt x="-155118" y="1108809"/>
                  <a:pt x="22526" y="76193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3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8302172" y="6457890"/>
            <a:ext cx="388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spc="600" dirty="0">
                <a:solidFill>
                  <a:schemeClr val="bg1"/>
                </a:solidFill>
                <a:latin typeface="Orator Std" panose="020D0509020203030204" pitchFamily="49" charset="0"/>
              </a:rPr>
              <a:t>CREATIVE VENUS</a:t>
            </a:r>
          </a:p>
        </p:txBody>
      </p:sp>
    </p:spTree>
    <p:extLst>
      <p:ext uri="{BB962C8B-B14F-4D97-AF65-F5344CB8AC3E}">
        <p14:creationId xmlns:p14="http://schemas.microsoft.com/office/powerpoint/2010/main" val="1663590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8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470358" y="1292391"/>
            <a:ext cx="3945684" cy="1728000"/>
          </a:xfrm>
          <a:custGeom>
            <a:avLst/>
            <a:gdLst>
              <a:gd name="connsiteX0" fmla="*/ 0 w 3641557"/>
              <a:gd name="connsiteY0" fmla="*/ 788179 h 1576358"/>
              <a:gd name="connsiteX1" fmla="*/ 1820779 w 3641557"/>
              <a:gd name="connsiteY1" fmla="*/ 0 h 1576358"/>
              <a:gd name="connsiteX2" fmla="*/ 3641558 w 3641557"/>
              <a:gd name="connsiteY2" fmla="*/ 788179 h 1576358"/>
              <a:gd name="connsiteX3" fmla="*/ 1820779 w 3641557"/>
              <a:gd name="connsiteY3" fmla="*/ 1576358 h 1576358"/>
              <a:gd name="connsiteX4" fmla="*/ 0 w 3641557"/>
              <a:gd name="connsiteY4" fmla="*/ 788179 h 1576358"/>
              <a:gd name="connsiteX0" fmla="*/ 0 w 3675217"/>
              <a:gd name="connsiteY0" fmla="*/ 789136 h 1578755"/>
              <a:gd name="connsiteX1" fmla="*/ 1820779 w 3675217"/>
              <a:gd name="connsiteY1" fmla="*/ 957 h 1578755"/>
              <a:gd name="connsiteX2" fmla="*/ 3675217 w 3675217"/>
              <a:gd name="connsiteY2" fmla="*/ 923772 h 1578755"/>
              <a:gd name="connsiteX3" fmla="*/ 1820779 w 3675217"/>
              <a:gd name="connsiteY3" fmla="*/ 1577315 h 1578755"/>
              <a:gd name="connsiteX4" fmla="*/ 0 w 3675217"/>
              <a:gd name="connsiteY4" fmla="*/ 789136 h 1578755"/>
              <a:gd name="connsiteX0" fmla="*/ 0 w 3675291"/>
              <a:gd name="connsiteY0" fmla="*/ 789136 h 1578755"/>
              <a:gd name="connsiteX1" fmla="*/ 1820779 w 3675291"/>
              <a:gd name="connsiteY1" fmla="*/ 957 h 1578755"/>
              <a:gd name="connsiteX2" fmla="*/ 3675217 w 3675291"/>
              <a:gd name="connsiteY2" fmla="*/ 923772 h 1578755"/>
              <a:gd name="connsiteX3" fmla="*/ 1820779 w 3675291"/>
              <a:gd name="connsiteY3" fmla="*/ 1577315 h 1578755"/>
              <a:gd name="connsiteX4" fmla="*/ 0 w 3675291"/>
              <a:gd name="connsiteY4" fmla="*/ 789136 h 1578755"/>
              <a:gd name="connsiteX0" fmla="*/ 0 w 3675291"/>
              <a:gd name="connsiteY0" fmla="*/ 789136 h 1578698"/>
              <a:gd name="connsiteX1" fmla="*/ 1820779 w 3675291"/>
              <a:gd name="connsiteY1" fmla="*/ 957 h 1578698"/>
              <a:gd name="connsiteX2" fmla="*/ 3675217 w 3675291"/>
              <a:gd name="connsiteY2" fmla="*/ 923772 h 1578698"/>
              <a:gd name="connsiteX3" fmla="*/ 1820779 w 3675291"/>
              <a:gd name="connsiteY3" fmla="*/ 1577315 h 1578698"/>
              <a:gd name="connsiteX4" fmla="*/ 0 w 3675291"/>
              <a:gd name="connsiteY4" fmla="*/ 789136 h 1578698"/>
              <a:gd name="connsiteX0" fmla="*/ 0 w 3680060"/>
              <a:gd name="connsiteY0" fmla="*/ 789136 h 1578261"/>
              <a:gd name="connsiteX1" fmla="*/ 1820779 w 3680060"/>
              <a:gd name="connsiteY1" fmla="*/ 957 h 1578261"/>
              <a:gd name="connsiteX2" fmla="*/ 3675217 w 3680060"/>
              <a:gd name="connsiteY2" fmla="*/ 923772 h 1578261"/>
              <a:gd name="connsiteX3" fmla="*/ 1820779 w 3680060"/>
              <a:gd name="connsiteY3" fmla="*/ 1577315 h 1578261"/>
              <a:gd name="connsiteX4" fmla="*/ 0 w 3680060"/>
              <a:gd name="connsiteY4" fmla="*/ 789136 h 1578261"/>
              <a:gd name="connsiteX0" fmla="*/ 0 w 3680042"/>
              <a:gd name="connsiteY0" fmla="*/ 789136 h 1583410"/>
              <a:gd name="connsiteX1" fmla="*/ 1820779 w 3680042"/>
              <a:gd name="connsiteY1" fmla="*/ 957 h 1583410"/>
              <a:gd name="connsiteX2" fmla="*/ 3675217 w 3680042"/>
              <a:gd name="connsiteY2" fmla="*/ 923772 h 1583410"/>
              <a:gd name="connsiteX3" fmla="*/ 1820779 w 3680042"/>
              <a:gd name="connsiteY3" fmla="*/ 1577315 h 1583410"/>
              <a:gd name="connsiteX4" fmla="*/ 0 w 3680042"/>
              <a:gd name="connsiteY4" fmla="*/ 789136 h 1583410"/>
              <a:gd name="connsiteX0" fmla="*/ 0 w 3683271"/>
              <a:gd name="connsiteY0" fmla="*/ 789136 h 1577861"/>
              <a:gd name="connsiteX1" fmla="*/ 1820779 w 3683271"/>
              <a:gd name="connsiteY1" fmla="*/ 957 h 1577861"/>
              <a:gd name="connsiteX2" fmla="*/ 3675217 w 3683271"/>
              <a:gd name="connsiteY2" fmla="*/ 923772 h 1577861"/>
              <a:gd name="connsiteX3" fmla="*/ 1820779 w 3683271"/>
              <a:gd name="connsiteY3" fmla="*/ 1577315 h 1577861"/>
              <a:gd name="connsiteX4" fmla="*/ 0 w 3683271"/>
              <a:gd name="connsiteY4" fmla="*/ 789136 h 1577861"/>
              <a:gd name="connsiteX0" fmla="*/ 24901 w 3708172"/>
              <a:gd name="connsiteY0" fmla="*/ 789086 h 1577811"/>
              <a:gd name="connsiteX1" fmla="*/ 1845680 w 3708172"/>
              <a:gd name="connsiteY1" fmla="*/ 907 h 1577811"/>
              <a:gd name="connsiteX2" fmla="*/ 3700118 w 3708172"/>
              <a:gd name="connsiteY2" fmla="*/ 923722 h 1577811"/>
              <a:gd name="connsiteX3" fmla="*/ 1845680 w 3708172"/>
              <a:gd name="connsiteY3" fmla="*/ 1577265 h 1577811"/>
              <a:gd name="connsiteX4" fmla="*/ 24901 w 3708172"/>
              <a:gd name="connsiteY4" fmla="*/ 789086 h 1577811"/>
              <a:gd name="connsiteX0" fmla="*/ 28871 w 3712142"/>
              <a:gd name="connsiteY0" fmla="*/ 789501 h 1578226"/>
              <a:gd name="connsiteX1" fmla="*/ 1849650 w 3712142"/>
              <a:gd name="connsiteY1" fmla="*/ 1322 h 1578226"/>
              <a:gd name="connsiteX2" fmla="*/ 3704088 w 3712142"/>
              <a:gd name="connsiteY2" fmla="*/ 924137 h 1578226"/>
              <a:gd name="connsiteX3" fmla="*/ 1849650 w 3712142"/>
              <a:gd name="connsiteY3" fmla="*/ 1577680 h 1578226"/>
              <a:gd name="connsiteX4" fmla="*/ 28871 w 3712142"/>
              <a:gd name="connsiteY4" fmla="*/ 789501 h 1578226"/>
              <a:gd name="connsiteX0" fmla="*/ 14234 w 3697505"/>
              <a:gd name="connsiteY0" fmla="*/ 789291 h 1578016"/>
              <a:gd name="connsiteX1" fmla="*/ 1835013 w 3697505"/>
              <a:gd name="connsiteY1" fmla="*/ 1112 h 1578016"/>
              <a:gd name="connsiteX2" fmla="*/ 3689451 w 3697505"/>
              <a:gd name="connsiteY2" fmla="*/ 923927 h 1578016"/>
              <a:gd name="connsiteX3" fmla="*/ 1835013 w 3697505"/>
              <a:gd name="connsiteY3" fmla="*/ 1577470 h 1578016"/>
              <a:gd name="connsiteX4" fmla="*/ 14234 w 3697505"/>
              <a:gd name="connsiteY4" fmla="*/ 789291 h 1578016"/>
              <a:gd name="connsiteX0" fmla="*/ 40289 w 3723560"/>
              <a:gd name="connsiteY0" fmla="*/ 788971 h 1577696"/>
              <a:gd name="connsiteX1" fmla="*/ 1861068 w 3723560"/>
              <a:gd name="connsiteY1" fmla="*/ 792 h 1577696"/>
              <a:gd name="connsiteX2" fmla="*/ 3715506 w 3723560"/>
              <a:gd name="connsiteY2" fmla="*/ 923607 h 1577696"/>
              <a:gd name="connsiteX3" fmla="*/ 1861068 w 3723560"/>
              <a:gd name="connsiteY3" fmla="*/ 1577150 h 1577696"/>
              <a:gd name="connsiteX4" fmla="*/ 40289 w 3723560"/>
              <a:gd name="connsiteY4" fmla="*/ 788971 h 1577696"/>
              <a:gd name="connsiteX0" fmla="*/ 41261 w 3724794"/>
              <a:gd name="connsiteY0" fmla="*/ 788971 h 1577604"/>
              <a:gd name="connsiteX1" fmla="*/ 1862040 w 3724794"/>
              <a:gd name="connsiteY1" fmla="*/ 792 h 1577604"/>
              <a:gd name="connsiteX2" fmla="*/ 3716478 w 3724794"/>
              <a:gd name="connsiteY2" fmla="*/ 923607 h 1577604"/>
              <a:gd name="connsiteX3" fmla="*/ 1862040 w 3724794"/>
              <a:gd name="connsiteY3" fmla="*/ 1577150 h 1577604"/>
              <a:gd name="connsiteX4" fmla="*/ 41261 w 3724794"/>
              <a:gd name="connsiteY4" fmla="*/ 788971 h 1577604"/>
              <a:gd name="connsiteX0" fmla="*/ 58861 w 3742394"/>
              <a:gd name="connsiteY0" fmla="*/ 788834 h 1577387"/>
              <a:gd name="connsiteX1" fmla="*/ 1879640 w 3742394"/>
              <a:gd name="connsiteY1" fmla="*/ 655 h 1577387"/>
              <a:gd name="connsiteX2" fmla="*/ 3734078 w 3742394"/>
              <a:gd name="connsiteY2" fmla="*/ 923470 h 1577387"/>
              <a:gd name="connsiteX3" fmla="*/ 1879640 w 3742394"/>
              <a:gd name="connsiteY3" fmla="*/ 1577013 h 1577387"/>
              <a:gd name="connsiteX4" fmla="*/ 58861 w 3742394"/>
              <a:gd name="connsiteY4" fmla="*/ 788834 h 1577387"/>
              <a:gd name="connsiteX0" fmla="*/ 49056 w 3732589"/>
              <a:gd name="connsiteY0" fmla="*/ 789580 h 1578581"/>
              <a:gd name="connsiteX1" fmla="*/ 1869835 w 3732589"/>
              <a:gd name="connsiteY1" fmla="*/ 1401 h 1578581"/>
              <a:gd name="connsiteX2" fmla="*/ 3724273 w 3732589"/>
              <a:gd name="connsiteY2" fmla="*/ 924216 h 1578581"/>
              <a:gd name="connsiteX3" fmla="*/ 1869835 w 3732589"/>
              <a:gd name="connsiteY3" fmla="*/ 1577759 h 1578581"/>
              <a:gd name="connsiteX4" fmla="*/ 49056 w 3732589"/>
              <a:gd name="connsiteY4" fmla="*/ 789580 h 1578581"/>
              <a:gd name="connsiteX0" fmla="*/ 38252 w 3721785"/>
              <a:gd name="connsiteY0" fmla="*/ 789019 h 1577681"/>
              <a:gd name="connsiteX1" fmla="*/ 1859031 w 3721785"/>
              <a:gd name="connsiteY1" fmla="*/ 840 h 1577681"/>
              <a:gd name="connsiteX2" fmla="*/ 3713469 w 3721785"/>
              <a:gd name="connsiteY2" fmla="*/ 923655 h 1577681"/>
              <a:gd name="connsiteX3" fmla="*/ 1859031 w 3721785"/>
              <a:gd name="connsiteY3" fmla="*/ 1577198 h 1577681"/>
              <a:gd name="connsiteX4" fmla="*/ 38252 w 3721785"/>
              <a:gd name="connsiteY4" fmla="*/ 789019 h 1577681"/>
              <a:gd name="connsiteX0" fmla="*/ 50657 w 3734190"/>
              <a:gd name="connsiteY0" fmla="*/ 788828 h 1577377"/>
              <a:gd name="connsiteX1" fmla="*/ 1871436 w 3734190"/>
              <a:gd name="connsiteY1" fmla="*/ 649 h 1577377"/>
              <a:gd name="connsiteX2" fmla="*/ 3725874 w 3734190"/>
              <a:gd name="connsiteY2" fmla="*/ 923464 h 1577377"/>
              <a:gd name="connsiteX3" fmla="*/ 1871436 w 3734190"/>
              <a:gd name="connsiteY3" fmla="*/ 1577007 h 1577377"/>
              <a:gd name="connsiteX4" fmla="*/ 50657 w 3734190"/>
              <a:gd name="connsiteY4" fmla="*/ 788828 h 1577377"/>
              <a:gd name="connsiteX0" fmla="*/ 53901 w 3737434"/>
              <a:gd name="connsiteY0" fmla="*/ 788866 h 1577438"/>
              <a:gd name="connsiteX1" fmla="*/ 1874680 w 3737434"/>
              <a:gd name="connsiteY1" fmla="*/ 687 h 1577438"/>
              <a:gd name="connsiteX2" fmla="*/ 3729118 w 3737434"/>
              <a:gd name="connsiteY2" fmla="*/ 923502 h 1577438"/>
              <a:gd name="connsiteX3" fmla="*/ 1874680 w 3737434"/>
              <a:gd name="connsiteY3" fmla="*/ 1577045 h 1577438"/>
              <a:gd name="connsiteX4" fmla="*/ 53901 w 3737434"/>
              <a:gd name="connsiteY4" fmla="*/ 788866 h 1577438"/>
              <a:gd name="connsiteX0" fmla="*/ 53901 w 3737434"/>
              <a:gd name="connsiteY0" fmla="*/ 823254 h 1611826"/>
              <a:gd name="connsiteX1" fmla="*/ 1874680 w 3737434"/>
              <a:gd name="connsiteY1" fmla="*/ 35075 h 1611826"/>
              <a:gd name="connsiteX2" fmla="*/ 3729118 w 3737434"/>
              <a:gd name="connsiteY2" fmla="*/ 957890 h 1611826"/>
              <a:gd name="connsiteX3" fmla="*/ 1874680 w 3737434"/>
              <a:gd name="connsiteY3" fmla="*/ 1611433 h 1611826"/>
              <a:gd name="connsiteX4" fmla="*/ 53901 w 3737434"/>
              <a:gd name="connsiteY4" fmla="*/ 823254 h 1611826"/>
              <a:gd name="connsiteX0" fmla="*/ 16919 w 3700452"/>
              <a:gd name="connsiteY0" fmla="*/ 823254 h 1611796"/>
              <a:gd name="connsiteX1" fmla="*/ 1837698 w 3700452"/>
              <a:gd name="connsiteY1" fmla="*/ 35075 h 1611796"/>
              <a:gd name="connsiteX2" fmla="*/ 3692136 w 3700452"/>
              <a:gd name="connsiteY2" fmla="*/ 957890 h 1611796"/>
              <a:gd name="connsiteX3" fmla="*/ 1837698 w 3700452"/>
              <a:gd name="connsiteY3" fmla="*/ 1611433 h 1611796"/>
              <a:gd name="connsiteX4" fmla="*/ 16919 w 3700452"/>
              <a:gd name="connsiteY4" fmla="*/ 823254 h 1611796"/>
              <a:gd name="connsiteX0" fmla="*/ 49055 w 3732588"/>
              <a:gd name="connsiteY0" fmla="*/ 823254 h 1611822"/>
              <a:gd name="connsiteX1" fmla="*/ 1869834 w 3732588"/>
              <a:gd name="connsiteY1" fmla="*/ 35075 h 1611822"/>
              <a:gd name="connsiteX2" fmla="*/ 3724272 w 3732588"/>
              <a:gd name="connsiteY2" fmla="*/ 957890 h 1611822"/>
              <a:gd name="connsiteX3" fmla="*/ 1869834 w 3732588"/>
              <a:gd name="connsiteY3" fmla="*/ 1611433 h 1611822"/>
              <a:gd name="connsiteX4" fmla="*/ 49055 w 3732588"/>
              <a:gd name="connsiteY4" fmla="*/ 823254 h 1611822"/>
              <a:gd name="connsiteX0" fmla="*/ 39749 w 3723282"/>
              <a:gd name="connsiteY0" fmla="*/ 823254 h 1611830"/>
              <a:gd name="connsiteX1" fmla="*/ 1860528 w 3723282"/>
              <a:gd name="connsiteY1" fmla="*/ 35075 h 1611830"/>
              <a:gd name="connsiteX2" fmla="*/ 3714966 w 3723282"/>
              <a:gd name="connsiteY2" fmla="*/ 957890 h 1611830"/>
              <a:gd name="connsiteX3" fmla="*/ 1860528 w 3723282"/>
              <a:gd name="connsiteY3" fmla="*/ 1611433 h 1611830"/>
              <a:gd name="connsiteX4" fmla="*/ 39749 w 3723282"/>
              <a:gd name="connsiteY4" fmla="*/ 823254 h 1611830"/>
              <a:gd name="connsiteX0" fmla="*/ 39749 w 3723282"/>
              <a:gd name="connsiteY0" fmla="*/ 796784 h 1585360"/>
              <a:gd name="connsiteX1" fmla="*/ 1860528 w 3723282"/>
              <a:gd name="connsiteY1" fmla="*/ 8605 h 1585360"/>
              <a:gd name="connsiteX2" fmla="*/ 3714966 w 3723282"/>
              <a:gd name="connsiteY2" fmla="*/ 931420 h 1585360"/>
              <a:gd name="connsiteX3" fmla="*/ 1860528 w 3723282"/>
              <a:gd name="connsiteY3" fmla="*/ 1584963 h 1585360"/>
              <a:gd name="connsiteX4" fmla="*/ 39749 w 3723282"/>
              <a:gd name="connsiteY4" fmla="*/ 796784 h 1585360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89612 h 1578188"/>
              <a:gd name="connsiteX1" fmla="*/ 1860528 w 3723282"/>
              <a:gd name="connsiteY1" fmla="*/ 1433 h 1578188"/>
              <a:gd name="connsiteX2" fmla="*/ 3714966 w 3723282"/>
              <a:gd name="connsiteY2" fmla="*/ 924248 h 1578188"/>
              <a:gd name="connsiteX3" fmla="*/ 1860528 w 3723282"/>
              <a:gd name="connsiteY3" fmla="*/ 1577791 h 1578188"/>
              <a:gd name="connsiteX4" fmla="*/ 39749 w 3723282"/>
              <a:gd name="connsiteY4" fmla="*/ 789612 h 1578188"/>
              <a:gd name="connsiteX0" fmla="*/ 5 w 3683538"/>
              <a:gd name="connsiteY0" fmla="*/ 756078 h 1544636"/>
              <a:gd name="connsiteX1" fmla="*/ 1809564 w 3683538"/>
              <a:gd name="connsiteY1" fmla="*/ 1558 h 1544636"/>
              <a:gd name="connsiteX2" fmla="*/ 3675222 w 3683538"/>
              <a:gd name="connsiteY2" fmla="*/ 890714 h 1544636"/>
              <a:gd name="connsiteX3" fmla="*/ 1820784 w 3683538"/>
              <a:gd name="connsiteY3" fmla="*/ 1544257 h 1544636"/>
              <a:gd name="connsiteX4" fmla="*/ 5 w 3683538"/>
              <a:gd name="connsiteY4" fmla="*/ 756078 h 1544636"/>
              <a:gd name="connsiteX0" fmla="*/ 5 w 3683538"/>
              <a:gd name="connsiteY0" fmla="*/ 759240 h 1547798"/>
              <a:gd name="connsiteX1" fmla="*/ 1809564 w 3683538"/>
              <a:gd name="connsiteY1" fmla="*/ 4720 h 1547798"/>
              <a:gd name="connsiteX2" fmla="*/ 3675222 w 3683538"/>
              <a:gd name="connsiteY2" fmla="*/ 893876 h 1547798"/>
              <a:gd name="connsiteX3" fmla="*/ 1820784 w 3683538"/>
              <a:gd name="connsiteY3" fmla="*/ 1547419 h 1547798"/>
              <a:gd name="connsiteX4" fmla="*/ 5 w 3683538"/>
              <a:gd name="connsiteY4" fmla="*/ 759240 h 1547798"/>
              <a:gd name="connsiteX0" fmla="*/ 4 w 3683537"/>
              <a:gd name="connsiteY0" fmla="*/ 766998 h 1555556"/>
              <a:gd name="connsiteX1" fmla="*/ 1809563 w 3683537"/>
              <a:gd name="connsiteY1" fmla="*/ 12478 h 1555556"/>
              <a:gd name="connsiteX2" fmla="*/ 3675221 w 3683537"/>
              <a:gd name="connsiteY2" fmla="*/ 901634 h 1555556"/>
              <a:gd name="connsiteX3" fmla="*/ 1820783 w 3683537"/>
              <a:gd name="connsiteY3" fmla="*/ 1555177 h 1555556"/>
              <a:gd name="connsiteX4" fmla="*/ 4 w 3683537"/>
              <a:gd name="connsiteY4" fmla="*/ 766998 h 1555556"/>
              <a:gd name="connsiteX0" fmla="*/ 4 w 3683537"/>
              <a:gd name="connsiteY0" fmla="*/ 760907 h 1549465"/>
              <a:gd name="connsiteX1" fmla="*/ 1809563 w 3683537"/>
              <a:gd name="connsiteY1" fmla="*/ 6387 h 1549465"/>
              <a:gd name="connsiteX2" fmla="*/ 3675221 w 3683537"/>
              <a:gd name="connsiteY2" fmla="*/ 895543 h 1549465"/>
              <a:gd name="connsiteX3" fmla="*/ 1820783 w 3683537"/>
              <a:gd name="connsiteY3" fmla="*/ 1549086 h 1549465"/>
              <a:gd name="connsiteX4" fmla="*/ 4 w 3683537"/>
              <a:gd name="connsiteY4" fmla="*/ 760907 h 1549465"/>
              <a:gd name="connsiteX0" fmla="*/ 25144 w 3708677"/>
              <a:gd name="connsiteY0" fmla="*/ 761935 h 1550564"/>
              <a:gd name="connsiteX1" fmla="*/ 1834703 w 3708677"/>
              <a:gd name="connsiteY1" fmla="*/ 7415 h 1550564"/>
              <a:gd name="connsiteX2" fmla="*/ 3700361 w 3708677"/>
              <a:gd name="connsiteY2" fmla="*/ 896571 h 1550564"/>
              <a:gd name="connsiteX3" fmla="*/ 1845923 w 3708677"/>
              <a:gd name="connsiteY3" fmla="*/ 1550114 h 1550564"/>
              <a:gd name="connsiteX4" fmla="*/ 25144 w 3708677"/>
              <a:gd name="connsiteY4" fmla="*/ 761935 h 1550564"/>
              <a:gd name="connsiteX0" fmla="*/ 22526 w 3705056"/>
              <a:gd name="connsiteY0" fmla="*/ 761935 h 1554474"/>
              <a:gd name="connsiteX1" fmla="*/ 1832085 w 3705056"/>
              <a:gd name="connsiteY1" fmla="*/ 7415 h 1554474"/>
              <a:gd name="connsiteX2" fmla="*/ 3697743 w 3705056"/>
              <a:gd name="connsiteY2" fmla="*/ 896571 h 1554474"/>
              <a:gd name="connsiteX3" fmla="*/ 1843305 w 3705056"/>
              <a:gd name="connsiteY3" fmla="*/ 1550114 h 1554474"/>
              <a:gd name="connsiteX4" fmla="*/ 22526 w 3705056"/>
              <a:gd name="connsiteY4" fmla="*/ 761935 h 1554474"/>
              <a:gd name="connsiteX0" fmla="*/ 22526 w 3697743"/>
              <a:gd name="connsiteY0" fmla="*/ 761935 h 1554474"/>
              <a:gd name="connsiteX1" fmla="*/ 1832085 w 3697743"/>
              <a:gd name="connsiteY1" fmla="*/ 7415 h 1554474"/>
              <a:gd name="connsiteX2" fmla="*/ 3697743 w 3697743"/>
              <a:gd name="connsiteY2" fmla="*/ 896571 h 1554474"/>
              <a:gd name="connsiteX3" fmla="*/ 1843305 w 3697743"/>
              <a:gd name="connsiteY3" fmla="*/ 1550114 h 1554474"/>
              <a:gd name="connsiteX4" fmla="*/ 22526 w 3697743"/>
              <a:gd name="connsiteY4" fmla="*/ 761935 h 155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7743" h="1554474">
                <a:moveTo>
                  <a:pt x="22526" y="761935"/>
                </a:moveTo>
                <a:cubicBezTo>
                  <a:pt x="200170" y="415061"/>
                  <a:pt x="854911" y="-65511"/>
                  <a:pt x="1832085" y="7415"/>
                </a:cubicBezTo>
                <a:cubicBezTo>
                  <a:pt x="2809259" y="80341"/>
                  <a:pt x="3484570" y="332247"/>
                  <a:pt x="3697743" y="896571"/>
                </a:cubicBezTo>
                <a:cubicBezTo>
                  <a:pt x="3669694" y="1157965"/>
                  <a:pt x="2943895" y="1494015"/>
                  <a:pt x="1843305" y="1550114"/>
                </a:cubicBezTo>
                <a:cubicBezTo>
                  <a:pt x="742715" y="1606213"/>
                  <a:pt x="-155118" y="1108809"/>
                  <a:pt x="22526" y="761935"/>
                </a:cubicBez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4"/>
          <p:cNvSpPr/>
          <p:nvPr/>
        </p:nvSpPr>
        <p:spPr>
          <a:xfrm>
            <a:off x="5470358" y="1292391"/>
            <a:ext cx="3945684" cy="1728000"/>
          </a:xfrm>
          <a:custGeom>
            <a:avLst/>
            <a:gdLst>
              <a:gd name="connsiteX0" fmla="*/ 0 w 3641557"/>
              <a:gd name="connsiteY0" fmla="*/ 788179 h 1576358"/>
              <a:gd name="connsiteX1" fmla="*/ 1820779 w 3641557"/>
              <a:gd name="connsiteY1" fmla="*/ 0 h 1576358"/>
              <a:gd name="connsiteX2" fmla="*/ 3641558 w 3641557"/>
              <a:gd name="connsiteY2" fmla="*/ 788179 h 1576358"/>
              <a:gd name="connsiteX3" fmla="*/ 1820779 w 3641557"/>
              <a:gd name="connsiteY3" fmla="*/ 1576358 h 1576358"/>
              <a:gd name="connsiteX4" fmla="*/ 0 w 3641557"/>
              <a:gd name="connsiteY4" fmla="*/ 788179 h 1576358"/>
              <a:gd name="connsiteX0" fmla="*/ 0 w 3675217"/>
              <a:gd name="connsiteY0" fmla="*/ 789136 h 1578755"/>
              <a:gd name="connsiteX1" fmla="*/ 1820779 w 3675217"/>
              <a:gd name="connsiteY1" fmla="*/ 957 h 1578755"/>
              <a:gd name="connsiteX2" fmla="*/ 3675217 w 3675217"/>
              <a:gd name="connsiteY2" fmla="*/ 923772 h 1578755"/>
              <a:gd name="connsiteX3" fmla="*/ 1820779 w 3675217"/>
              <a:gd name="connsiteY3" fmla="*/ 1577315 h 1578755"/>
              <a:gd name="connsiteX4" fmla="*/ 0 w 3675217"/>
              <a:gd name="connsiteY4" fmla="*/ 789136 h 1578755"/>
              <a:gd name="connsiteX0" fmla="*/ 0 w 3675291"/>
              <a:gd name="connsiteY0" fmla="*/ 789136 h 1578755"/>
              <a:gd name="connsiteX1" fmla="*/ 1820779 w 3675291"/>
              <a:gd name="connsiteY1" fmla="*/ 957 h 1578755"/>
              <a:gd name="connsiteX2" fmla="*/ 3675217 w 3675291"/>
              <a:gd name="connsiteY2" fmla="*/ 923772 h 1578755"/>
              <a:gd name="connsiteX3" fmla="*/ 1820779 w 3675291"/>
              <a:gd name="connsiteY3" fmla="*/ 1577315 h 1578755"/>
              <a:gd name="connsiteX4" fmla="*/ 0 w 3675291"/>
              <a:gd name="connsiteY4" fmla="*/ 789136 h 1578755"/>
              <a:gd name="connsiteX0" fmla="*/ 0 w 3675291"/>
              <a:gd name="connsiteY0" fmla="*/ 789136 h 1578698"/>
              <a:gd name="connsiteX1" fmla="*/ 1820779 w 3675291"/>
              <a:gd name="connsiteY1" fmla="*/ 957 h 1578698"/>
              <a:gd name="connsiteX2" fmla="*/ 3675217 w 3675291"/>
              <a:gd name="connsiteY2" fmla="*/ 923772 h 1578698"/>
              <a:gd name="connsiteX3" fmla="*/ 1820779 w 3675291"/>
              <a:gd name="connsiteY3" fmla="*/ 1577315 h 1578698"/>
              <a:gd name="connsiteX4" fmla="*/ 0 w 3675291"/>
              <a:gd name="connsiteY4" fmla="*/ 789136 h 1578698"/>
              <a:gd name="connsiteX0" fmla="*/ 0 w 3680060"/>
              <a:gd name="connsiteY0" fmla="*/ 789136 h 1578261"/>
              <a:gd name="connsiteX1" fmla="*/ 1820779 w 3680060"/>
              <a:gd name="connsiteY1" fmla="*/ 957 h 1578261"/>
              <a:gd name="connsiteX2" fmla="*/ 3675217 w 3680060"/>
              <a:gd name="connsiteY2" fmla="*/ 923772 h 1578261"/>
              <a:gd name="connsiteX3" fmla="*/ 1820779 w 3680060"/>
              <a:gd name="connsiteY3" fmla="*/ 1577315 h 1578261"/>
              <a:gd name="connsiteX4" fmla="*/ 0 w 3680060"/>
              <a:gd name="connsiteY4" fmla="*/ 789136 h 1578261"/>
              <a:gd name="connsiteX0" fmla="*/ 0 w 3680042"/>
              <a:gd name="connsiteY0" fmla="*/ 789136 h 1583410"/>
              <a:gd name="connsiteX1" fmla="*/ 1820779 w 3680042"/>
              <a:gd name="connsiteY1" fmla="*/ 957 h 1583410"/>
              <a:gd name="connsiteX2" fmla="*/ 3675217 w 3680042"/>
              <a:gd name="connsiteY2" fmla="*/ 923772 h 1583410"/>
              <a:gd name="connsiteX3" fmla="*/ 1820779 w 3680042"/>
              <a:gd name="connsiteY3" fmla="*/ 1577315 h 1583410"/>
              <a:gd name="connsiteX4" fmla="*/ 0 w 3680042"/>
              <a:gd name="connsiteY4" fmla="*/ 789136 h 1583410"/>
              <a:gd name="connsiteX0" fmla="*/ 0 w 3683271"/>
              <a:gd name="connsiteY0" fmla="*/ 789136 h 1577861"/>
              <a:gd name="connsiteX1" fmla="*/ 1820779 w 3683271"/>
              <a:gd name="connsiteY1" fmla="*/ 957 h 1577861"/>
              <a:gd name="connsiteX2" fmla="*/ 3675217 w 3683271"/>
              <a:gd name="connsiteY2" fmla="*/ 923772 h 1577861"/>
              <a:gd name="connsiteX3" fmla="*/ 1820779 w 3683271"/>
              <a:gd name="connsiteY3" fmla="*/ 1577315 h 1577861"/>
              <a:gd name="connsiteX4" fmla="*/ 0 w 3683271"/>
              <a:gd name="connsiteY4" fmla="*/ 789136 h 1577861"/>
              <a:gd name="connsiteX0" fmla="*/ 24901 w 3708172"/>
              <a:gd name="connsiteY0" fmla="*/ 789086 h 1577811"/>
              <a:gd name="connsiteX1" fmla="*/ 1845680 w 3708172"/>
              <a:gd name="connsiteY1" fmla="*/ 907 h 1577811"/>
              <a:gd name="connsiteX2" fmla="*/ 3700118 w 3708172"/>
              <a:gd name="connsiteY2" fmla="*/ 923722 h 1577811"/>
              <a:gd name="connsiteX3" fmla="*/ 1845680 w 3708172"/>
              <a:gd name="connsiteY3" fmla="*/ 1577265 h 1577811"/>
              <a:gd name="connsiteX4" fmla="*/ 24901 w 3708172"/>
              <a:gd name="connsiteY4" fmla="*/ 789086 h 1577811"/>
              <a:gd name="connsiteX0" fmla="*/ 28871 w 3712142"/>
              <a:gd name="connsiteY0" fmla="*/ 789501 h 1578226"/>
              <a:gd name="connsiteX1" fmla="*/ 1849650 w 3712142"/>
              <a:gd name="connsiteY1" fmla="*/ 1322 h 1578226"/>
              <a:gd name="connsiteX2" fmla="*/ 3704088 w 3712142"/>
              <a:gd name="connsiteY2" fmla="*/ 924137 h 1578226"/>
              <a:gd name="connsiteX3" fmla="*/ 1849650 w 3712142"/>
              <a:gd name="connsiteY3" fmla="*/ 1577680 h 1578226"/>
              <a:gd name="connsiteX4" fmla="*/ 28871 w 3712142"/>
              <a:gd name="connsiteY4" fmla="*/ 789501 h 1578226"/>
              <a:gd name="connsiteX0" fmla="*/ 14234 w 3697505"/>
              <a:gd name="connsiteY0" fmla="*/ 789291 h 1578016"/>
              <a:gd name="connsiteX1" fmla="*/ 1835013 w 3697505"/>
              <a:gd name="connsiteY1" fmla="*/ 1112 h 1578016"/>
              <a:gd name="connsiteX2" fmla="*/ 3689451 w 3697505"/>
              <a:gd name="connsiteY2" fmla="*/ 923927 h 1578016"/>
              <a:gd name="connsiteX3" fmla="*/ 1835013 w 3697505"/>
              <a:gd name="connsiteY3" fmla="*/ 1577470 h 1578016"/>
              <a:gd name="connsiteX4" fmla="*/ 14234 w 3697505"/>
              <a:gd name="connsiteY4" fmla="*/ 789291 h 1578016"/>
              <a:gd name="connsiteX0" fmla="*/ 40289 w 3723560"/>
              <a:gd name="connsiteY0" fmla="*/ 788971 h 1577696"/>
              <a:gd name="connsiteX1" fmla="*/ 1861068 w 3723560"/>
              <a:gd name="connsiteY1" fmla="*/ 792 h 1577696"/>
              <a:gd name="connsiteX2" fmla="*/ 3715506 w 3723560"/>
              <a:gd name="connsiteY2" fmla="*/ 923607 h 1577696"/>
              <a:gd name="connsiteX3" fmla="*/ 1861068 w 3723560"/>
              <a:gd name="connsiteY3" fmla="*/ 1577150 h 1577696"/>
              <a:gd name="connsiteX4" fmla="*/ 40289 w 3723560"/>
              <a:gd name="connsiteY4" fmla="*/ 788971 h 1577696"/>
              <a:gd name="connsiteX0" fmla="*/ 41261 w 3724794"/>
              <a:gd name="connsiteY0" fmla="*/ 788971 h 1577604"/>
              <a:gd name="connsiteX1" fmla="*/ 1862040 w 3724794"/>
              <a:gd name="connsiteY1" fmla="*/ 792 h 1577604"/>
              <a:gd name="connsiteX2" fmla="*/ 3716478 w 3724794"/>
              <a:gd name="connsiteY2" fmla="*/ 923607 h 1577604"/>
              <a:gd name="connsiteX3" fmla="*/ 1862040 w 3724794"/>
              <a:gd name="connsiteY3" fmla="*/ 1577150 h 1577604"/>
              <a:gd name="connsiteX4" fmla="*/ 41261 w 3724794"/>
              <a:gd name="connsiteY4" fmla="*/ 788971 h 1577604"/>
              <a:gd name="connsiteX0" fmla="*/ 58861 w 3742394"/>
              <a:gd name="connsiteY0" fmla="*/ 788834 h 1577387"/>
              <a:gd name="connsiteX1" fmla="*/ 1879640 w 3742394"/>
              <a:gd name="connsiteY1" fmla="*/ 655 h 1577387"/>
              <a:gd name="connsiteX2" fmla="*/ 3734078 w 3742394"/>
              <a:gd name="connsiteY2" fmla="*/ 923470 h 1577387"/>
              <a:gd name="connsiteX3" fmla="*/ 1879640 w 3742394"/>
              <a:gd name="connsiteY3" fmla="*/ 1577013 h 1577387"/>
              <a:gd name="connsiteX4" fmla="*/ 58861 w 3742394"/>
              <a:gd name="connsiteY4" fmla="*/ 788834 h 1577387"/>
              <a:gd name="connsiteX0" fmla="*/ 49056 w 3732589"/>
              <a:gd name="connsiteY0" fmla="*/ 789580 h 1578581"/>
              <a:gd name="connsiteX1" fmla="*/ 1869835 w 3732589"/>
              <a:gd name="connsiteY1" fmla="*/ 1401 h 1578581"/>
              <a:gd name="connsiteX2" fmla="*/ 3724273 w 3732589"/>
              <a:gd name="connsiteY2" fmla="*/ 924216 h 1578581"/>
              <a:gd name="connsiteX3" fmla="*/ 1869835 w 3732589"/>
              <a:gd name="connsiteY3" fmla="*/ 1577759 h 1578581"/>
              <a:gd name="connsiteX4" fmla="*/ 49056 w 3732589"/>
              <a:gd name="connsiteY4" fmla="*/ 789580 h 1578581"/>
              <a:gd name="connsiteX0" fmla="*/ 38252 w 3721785"/>
              <a:gd name="connsiteY0" fmla="*/ 789019 h 1577681"/>
              <a:gd name="connsiteX1" fmla="*/ 1859031 w 3721785"/>
              <a:gd name="connsiteY1" fmla="*/ 840 h 1577681"/>
              <a:gd name="connsiteX2" fmla="*/ 3713469 w 3721785"/>
              <a:gd name="connsiteY2" fmla="*/ 923655 h 1577681"/>
              <a:gd name="connsiteX3" fmla="*/ 1859031 w 3721785"/>
              <a:gd name="connsiteY3" fmla="*/ 1577198 h 1577681"/>
              <a:gd name="connsiteX4" fmla="*/ 38252 w 3721785"/>
              <a:gd name="connsiteY4" fmla="*/ 789019 h 1577681"/>
              <a:gd name="connsiteX0" fmla="*/ 50657 w 3734190"/>
              <a:gd name="connsiteY0" fmla="*/ 788828 h 1577377"/>
              <a:gd name="connsiteX1" fmla="*/ 1871436 w 3734190"/>
              <a:gd name="connsiteY1" fmla="*/ 649 h 1577377"/>
              <a:gd name="connsiteX2" fmla="*/ 3725874 w 3734190"/>
              <a:gd name="connsiteY2" fmla="*/ 923464 h 1577377"/>
              <a:gd name="connsiteX3" fmla="*/ 1871436 w 3734190"/>
              <a:gd name="connsiteY3" fmla="*/ 1577007 h 1577377"/>
              <a:gd name="connsiteX4" fmla="*/ 50657 w 3734190"/>
              <a:gd name="connsiteY4" fmla="*/ 788828 h 1577377"/>
              <a:gd name="connsiteX0" fmla="*/ 53901 w 3737434"/>
              <a:gd name="connsiteY0" fmla="*/ 788866 h 1577438"/>
              <a:gd name="connsiteX1" fmla="*/ 1874680 w 3737434"/>
              <a:gd name="connsiteY1" fmla="*/ 687 h 1577438"/>
              <a:gd name="connsiteX2" fmla="*/ 3729118 w 3737434"/>
              <a:gd name="connsiteY2" fmla="*/ 923502 h 1577438"/>
              <a:gd name="connsiteX3" fmla="*/ 1874680 w 3737434"/>
              <a:gd name="connsiteY3" fmla="*/ 1577045 h 1577438"/>
              <a:gd name="connsiteX4" fmla="*/ 53901 w 3737434"/>
              <a:gd name="connsiteY4" fmla="*/ 788866 h 1577438"/>
              <a:gd name="connsiteX0" fmla="*/ 53901 w 3737434"/>
              <a:gd name="connsiteY0" fmla="*/ 823254 h 1611826"/>
              <a:gd name="connsiteX1" fmla="*/ 1874680 w 3737434"/>
              <a:gd name="connsiteY1" fmla="*/ 35075 h 1611826"/>
              <a:gd name="connsiteX2" fmla="*/ 3729118 w 3737434"/>
              <a:gd name="connsiteY2" fmla="*/ 957890 h 1611826"/>
              <a:gd name="connsiteX3" fmla="*/ 1874680 w 3737434"/>
              <a:gd name="connsiteY3" fmla="*/ 1611433 h 1611826"/>
              <a:gd name="connsiteX4" fmla="*/ 53901 w 3737434"/>
              <a:gd name="connsiteY4" fmla="*/ 823254 h 1611826"/>
              <a:gd name="connsiteX0" fmla="*/ 16919 w 3700452"/>
              <a:gd name="connsiteY0" fmla="*/ 823254 h 1611796"/>
              <a:gd name="connsiteX1" fmla="*/ 1837698 w 3700452"/>
              <a:gd name="connsiteY1" fmla="*/ 35075 h 1611796"/>
              <a:gd name="connsiteX2" fmla="*/ 3692136 w 3700452"/>
              <a:gd name="connsiteY2" fmla="*/ 957890 h 1611796"/>
              <a:gd name="connsiteX3" fmla="*/ 1837698 w 3700452"/>
              <a:gd name="connsiteY3" fmla="*/ 1611433 h 1611796"/>
              <a:gd name="connsiteX4" fmla="*/ 16919 w 3700452"/>
              <a:gd name="connsiteY4" fmla="*/ 823254 h 1611796"/>
              <a:gd name="connsiteX0" fmla="*/ 49055 w 3732588"/>
              <a:gd name="connsiteY0" fmla="*/ 823254 h 1611822"/>
              <a:gd name="connsiteX1" fmla="*/ 1869834 w 3732588"/>
              <a:gd name="connsiteY1" fmla="*/ 35075 h 1611822"/>
              <a:gd name="connsiteX2" fmla="*/ 3724272 w 3732588"/>
              <a:gd name="connsiteY2" fmla="*/ 957890 h 1611822"/>
              <a:gd name="connsiteX3" fmla="*/ 1869834 w 3732588"/>
              <a:gd name="connsiteY3" fmla="*/ 1611433 h 1611822"/>
              <a:gd name="connsiteX4" fmla="*/ 49055 w 3732588"/>
              <a:gd name="connsiteY4" fmla="*/ 823254 h 1611822"/>
              <a:gd name="connsiteX0" fmla="*/ 39749 w 3723282"/>
              <a:gd name="connsiteY0" fmla="*/ 823254 h 1611830"/>
              <a:gd name="connsiteX1" fmla="*/ 1860528 w 3723282"/>
              <a:gd name="connsiteY1" fmla="*/ 35075 h 1611830"/>
              <a:gd name="connsiteX2" fmla="*/ 3714966 w 3723282"/>
              <a:gd name="connsiteY2" fmla="*/ 957890 h 1611830"/>
              <a:gd name="connsiteX3" fmla="*/ 1860528 w 3723282"/>
              <a:gd name="connsiteY3" fmla="*/ 1611433 h 1611830"/>
              <a:gd name="connsiteX4" fmla="*/ 39749 w 3723282"/>
              <a:gd name="connsiteY4" fmla="*/ 823254 h 1611830"/>
              <a:gd name="connsiteX0" fmla="*/ 39749 w 3723282"/>
              <a:gd name="connsiteY0" fmla="*/ 796784 h 1585360"/>
              <a:gd name="connsiteX1" fmla="*/ 1860528 w 3723282"/>
              <a:gd name="connsiteY1" fmla="*/ 8605 h 1585360"/>
              <a:gd name="connsiteX2" fmla="*/ 3714966 w 3723282"/>
              <a:gd name="connsiteY2" fmla="*/ 931420 h 1585360"/>
              <a:gd name="connsiteX3" fmla="*/ 1860528 w 3723282"/>
              <a:gd name="connsiteY3" fmla="*/ 1584963 h 1585360"/>
              <a:gd name="connsiteX4" fmla="*/ 39749 w 3723282"/>
              <a:gd name="connsiteY4" fmla="*/ 796784 h 1585360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89612 h 1578188"/>
              <a:gd name="connsiteX1" fmla="*/ 1860528 w 3723282"/>
              <a:gd name="connsiteY1" fmla="*/ 1433 h 1578188"/>
              <a:gd name="connsiteX2" fmla="*/ 3714966 w 3723282"/>
              <a:gd name="connsiteY2" fmla="*/ 924248 h 1578188"/>
              <a:gd name="connsiteX3" fmla="*/ 1860528 w 3723282"/>
              <a:gd name="connsiteY3" fmla="*/ 1577791 h 1578188"/>
              <a:gd name="connsiteX4" fmla="*/ 39749 w 3723282"/>
              <a:gd name="connsiteY4" fmla="*/ 789612 h 1578188"/>
              <a:gd name="connsiteX0" fmla="*/ 5 w 3683538"/>
              <a:gd name="connsiteY0" fmla="*/ 756078 h 1544636"/>
              <a:gd name="connsiteX1" fmla="*/ 1809564 w 3683538"/>
              <a:gd name="connsiteY1" fmla="*/ 1558 h 1544636"/>
              <a:gd name="connsiteX2" fmla="*/ 3675222 w 3683538"/>
              <a:gd name="connsiteY2" fmla="*/ 890714 h 1544636"/>
              <a:gd name="connsiteX3" fmla="*/ 1820784 w 3683538"/>
              <a:gd name="connsiteY3" fmla="*/ 1544257 h 1544636"/>
              <a:gd name="connsiteX4" fmla="*/ 5 w 3683538"/>
              <a:gd name="connsiteY4" fmla="*/ 756078 h 1544636"/>
              <a:gd name="connsiteX0" fmla="*/ 5 w 3683538"/>
              <a:gd name="connsiteY0" fmla="*/ 759240 h 1547798"/>
              <a:gd name="connsiteX1" fmla="*/ 1809564 w 3683538"/>
              <a:gd name="connsiteY1" fmla="*/ 4720 h 1547798"/>
              <a:gd name="connsiteX2" fmla="*/ 3675222 w 3683538"/>
              <a:gd name="connsiteY2" fmla="*/ 893876 h 1547798"/>
              <a:gd name="connsiteX3" fmla="*/ 1820784 w 3683538"/>
              <a:gd name="connsiteY3" fmla="*/ 1547419 h 1547798"/>
              <a:gd name="connsiteX4" fmla="*/ 5 w 3683538"/>
              <a:gd name="connsiteY4" fmla="*/ 759240 h 1547798"/>
              <a:gd name="connsiteX0" fmla="*/ 4 w 3683537"/>
              <a:gd name="connsiteY0" fmla="*/ 766998 h 1555556"/>
              <a:gd name="connsiteX1" fmla="*/ 1809563 w 3683537"/>
              <a:gd name="connsiteY1" fmla="*/ 12478 h 1555556"/>
              <a:gd name="connsiteX2" fmla="*/ 3675221 w 3683537"/>
              <a:gd name="connsiteY2" fmla="*/ 901634 h 1555556"/>
              <a:gd name="connsiteX3" fmla="*/ 1820783 w 3683537"/>
              <a:gd name="connsiteY3" fmla="*/ 1555177 h 1555556"/>
              <a:gd name="connsiteX4" fmla="*/ 4 w 3683537"/>
              <a:gd name="connsiteY4" fmla="*/ 766998 h 1555556"/>
              <a:gd name="connsiteX0" fmla="*/ 4 w 3683537"/>
              <a:gd name="connsiteY0" fmla="*/ 760907 h 1549465"/>
              <a:gd name="connsiteX1" fmla="*/ 1809563 w 3683537"/>
              <a:gd name="connsiteY1" fmla="*/ 6387 h 1549465"/>
              <a:gd name="connsiteX2" fmla="*/ 3675221 w 3683537"/>
              <a:gd name="connsiteY2" fmla="*/ 895543 h 1549465"/>
              <a:gd name="connsiteX3" fmla="*/ 1820783 w 3683537"/>
              <a:gd name="connsiteY3" fmla="*/ 1549086 h 1549465"/>
              <a:gd name="connsiteX4" fmla="*/ 4 w 3683537"/>
              <a:gd name="connsiteY4" fmla="*/ 760907 h 1549465"/>
              <a:gd name="connsiteX0" fmla="*/ 25144 w 3708677"/>
              <a:gd name="connsiteY0" fmla="*/ 761935 h 1550564"/>
              <a:gd name="connsiteX1" fmla="*/ 1834703 w 3708677"/>
              <a:gd name="connsiteY1" fmla="*/ 7415 h 1550564"/>
              <a:gd name="connsiteX2" fmla="*/ 3700361 w 3708677"/>
              <a:gd name="connsiteY2" fmla="*/ 896571 h 1550564"/>
              <a:gd name="connsiteX3" fmla="*/ 1845923 w 3708677"/>
              <a:gd name="connsiteY3" fmla="*/ 1550114 h 1550564"/>
              <a:gd name="connsiteX4" fmla="*/ 25144 w 3708677"/>
              <a:gd name="connsiteY4" fmla="*/ 761935 h 1550564"/>
              <a:gd name="connsiteX0" fmla="*/ 22526 w 3705056"/>
              <a:gd name="connsiteY0" fmla="*/ 761935 h 1554474"/>
              <a:gd name="connsiteX1" fmla="*/ 1832085 w 3705056"/>
              <a:gd name="connsiteY1" fmla="*/ 7415 h 1554474"/>
              <a:gd name="connsiteX2" fmla="*/ 3697743 w 3705056"/>
              <a:gd name="connsiteY2" fmla="*/ 896571 h 1554474"/>
              <a:gd name="connsiteX3" fmla="*/ 1843305 w 3705056"/>
              <a:gd name="connsiteY3" fmla="*/ 1550114 h 1554474"/>
              <a:gd name="connsiteX4" fmla="*/ 22526 w 3705056"/>
              <a:gd name="connsiteY4" fmla="*/ 761935 h 1554474"/>
              <a:gd name="connsiteX0" fmla="*/ 22526 w 3697743"/>
              <a:gd name="connsiteY0" fmla="*/ 761935 h 1554474"/>
              <a:gd name="connsiteX1" fmla="*/ 1832085 w 3697743"/>
              <a:gd name="connsiteY1" fmla="*/ 7415 h 1554474"/>
              <a:gd name="connsiteX2" fmla="*/ 3697743 w 3697743"/>
              <a:gd name="connsiteY2" fmla="*/ 896571 h 1554474"/>
              <a:gd name="connsiteX3" fmla="*/ 1843305 w 3697743"/>
              <a:gd name="connsiteY3" fmla="*/ 1550114 h 1554474"/>
              <a:gd name="connsiteX4" fmla="*/ 22526 w 3697743"/>
              <a:gd name="connsiteY4" fmla="*/ 761935 h 155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7743" h="1554474">
                <a:moveTo>
                  <a:pt x="22526" y="761935"/>
                </a:moveTo>
                <a:cubicBezTo>
                  <a:pt x="200170" y="415061"/>
                  <a:pt x="854911" y="-65511"/>
                  <a:pt x="1832085" y="7415"/>
                </a:cubicBezTo>
                <a:cubicBezTo>
                  <a:pt x="2809259" y="80341"/>
                  <a:pt x="3484570" y="332247"/>
                  <a:pt x="3697743" y="896571"/>
                </a:cubicBezTo>
                <a:cubicBezTo>
                  <a:pt x="3669694" y="1157965"/>
                  <a:pt x="2943895" y="1494015"/>
                  <a:pt x="1843305" y="1550114"/>
                </a:cubicBezTo>
                <a:cubicBezTo>
                  <a:pt x="742715" y="1606213"/>
                  <a:pt x="-155118" y="1108809"/>
                  <a:pt x="22526" y="76193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3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8302172" y="6457890"/>
            <a:ext cx="388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spc="600" dirty="0">
                <a:solidFill>
                  <a:schemeClr val="bg1"/>
                </a:solidFill>
                <a:latin typeface="Orator Std" panose="020D0509020203030204" pitchFamily="49" charset="0"/>
              </a:rPr>
              <a:t>CREATIVE VENUS</a:t>
            </a:r>
          </a:p>
        </p:txBody>
      </p:sp>
    </p:spTree>
    <p:extLst>
      <p:ext uri="{BB962C8B-B14F-4D97-AF65-F5344CB8AC3E}">
        <p14:creationId xmlns:p14="http://schemas.microsoft.com/office/powerpoint/2010/main" val="304105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8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470358" y="1292391"/>
            <a:ext cx="3945684" cy="1728000"/>
          </a:xfrm>
          <a:custGeom>
            <a:avLst/>
            <a:gdLst>
              <a:gd name="connsiteX0" fmla="*/ 0 w 3641557"/>
              <a:gd name="connsiteY0" fmla="*/ 788179 h 1576358"/>
              <a:gd name="connsiteX1" fmla="*/ 1820779 w 3641557"/>
              <a:gd name="connsiteY1" fmla="*/ 0 h 1576358"/>
              <a:gd name="connsiteX2" fmla="*/ 3641558 w 3641557"/>
              <a:gd name="connsiteY2" fmla="*/ 788179 h 1576358"/>
              <a:gd name="connsiteX3" fmla="*/ 1820779 w 3641557"/>
              <a:gd name="connsiteY3" fmla="*/ 1576358 h 1576358"/>
              <a:gd name="connsiteX4" fmla="*/ 0 w 3641557"/>
              <a:gd name="connsiteY4" fmla="*/ 788179 h 1576358"/>
              <a:gd name="connsiteX0" fmla="*/ 0 w 3675217"/>
              <a:gd name="connsiteY0" fmla="*/ 789136 h 1578755"/>
              <a:gd name="connsiteX1" fmla="*/ 1820779 w 3675217"/>
              <a:gd name="connsiteY1" fmla="*/ 957 h 1578755"/>
              <a:gd name="connsiteX2" fmla="*/ 3675217 w 3675217"/>
              <a:gd name="connsiteY2" fmla="*/ 923772 h 1578755"/>
              <a:gd name="connsiteX3" fmla="*/ 1820779 w 3675217"/>
              <a:gd name="connsiteY3" fmla="*/ 1577315 h 1578755"/>
              <a:gd name="connsiteX4" fmla="*/ 0 w 3675217"/>
              <a:gd name="connsiteY4" fmla="*/ 789136 h 1578755"/>
              <a:gd name="connsiteX0" fmla="*/ 0 w 3675291"/>
              <a:gd name="connsiteY0" fmla="*/ 789136 h 1578755"/>
              <a:gd name="connsiteX1" fmla="*/ 1820779 w 3675291"/>
              <a:gd name="connsiteY1" fmla="*/ 957 h 1578755"/>
              <a:gd name="connsiteX2" fmla="*/ 3675217 w 3675291"/>
              <a:gd name="connsiteY2" fmla="*/ 923772 h 1578755"/>
              <a:gd name="connsiteX3" fmla="*/ 1820779 w 3675291"/>
              <a:gd name="connsiteY3" fmla="*/ 1577315 h 1578755"/>
              <a:gd name="connsiteX4" fmla="*/ 0 w 3675291"/>
              <a:gd name="connsiteY4" fmla="*/ 789136 h 1578755"/>
              <a:gd name="connsiteX0" fmla="*/ 0 w 3675291"/>
              <a:gd name="connsiteY0" fmla="*/ 789136 h 1578698"/>
              <a:gd name="connsiteX1" fmla="*/ 1820779 w 3675291"/>
              <a:gd name="connsiteY1" fmla="*/ 957 h 1578698"/>
              <a:gd name="connsiteX2" fmla="*/ 3675217 w 3675291"/>
              <a:gd name="connsiteY2" fmla="*/ 923772 h 1578698"/>
              <a:gd name="connsiteX3" fmla="*/ 1820779 w 3675291"/>
              <a:gd name="connsiteY3" fmla="*/ 1577315 h 1578698"/>
              <a:gd name="connsiteX4" fmla="*/ 0 w 3675291"/>
              <a:gd name="connsiteY4" fmla="*/ 789136 h 1578698"/>
              <a:gd name="connsiteX0" fmla="*/ 0 w 3680060"/>
              <a:gd name="connsiteY0" fmla="*/ 789136 h 1578261"/>
              <a:gd name="connsiteX1" fmla="*/ 1820779 w 3680060"/>
              <a:gd name="connsiteY1" fmla="*/ 957 h 1578261"/>
              <a:gd name="connsiteX2" fmla="*/ 3675217 w 3680060"/>
              <a:gd name="connsiteY2" fmla="*/ 923772 h 1578261"/>
              <a:gd name="connsiteX3" fmla="*/ 1820779 w 3680060"/>
              <a:gd name="connsiteY3" fmla="*/ 1577315 h 1578261"/>
              <a:gd name="connsiteX4" fmla="*/ 0 w 3680060"/>
              <a:gd name="connsiteY4" fmla="*/ 789136 h 1578261"/>
              <a:gd name="connsiteX0" fmla="*/ 0 w 3680042"/>
              <a:gd name="connsiteY0" fmla="*/ 789136 h 1583410"/>
              <a:gd name="connsiteX1" fmla="*/ 1820779 w 3680042"/>
              <a:gd name="connsiteY1" fmla="*/ 957 h 1583410"/>
              <a:gd name="connsiteX2" fmla="*/ 3675217 w 3680042"/>
              <a:gd name="connsiteY2" fmla="*/ 923772 h 1583410"/>
              <a:gd name="connsiteX3" fmla="*/ 1820779 w 3680042"/>
              <a:gd name="connsiteY3" fmla="*/ 1577315 h 1583410"/>
              <a:gd name="connsiteX4" fmla="*/ 0 w 3680042"/>
              <a:gd name="connsiteY4" fmla="*/ 789136 h 1583410"/>
              <a:gd name="connsiteX0" fmla="*/ 0 w 3683271"/>
              <a:gd name="connsiteY0" fmla="*/ 789136 h 1577861"/>
              <a:gd name="connsiteX1" fmla="*/ 1820779 w 3683271"/>
              <a:gd name="connsiteY1" fmla="*/ 957 h 1577861"/>
              <a:gd name="connsiteX2" fmla="*/ 3675217 w 3683271"/>
              <a:gd name="connsiteY2" fmla="*/ 923772 h 1577861"/>
              <a:gd name="connsiteX3" fmla="*/ 1820779 w 3683271"/>
              <a:gd name="connsiteY3" fmla="*/ 1577315 h 1577861"/>
              <a:gd name="connsiteX4" fmla="*/ 0 w 3683271"/>
              <a:gd name="connsiteY4" fmla="*/ 789136 h 1577861"/>
              <a:gd name="connsiteX0" fmla="*/ 24901 w 3708172"/>
              <a:gd name="connsiteY0" fmla="*/ 789086 h 1577811"/>
              <a:gd name="connsiteX1" fmla="*/ 1845680 w 3708172"/>
              <a:gd name="connsiteY1" fmla="*/ 907 h 1577811"/>
              <a:gd name="connsiteX2" fmla="*/ 3700118 w 3708172"/>
              <a:gd name="connsiteY2" fmla="*/ 923722 h 1577811"/>
              <a:gd name="connsiteX3" fmla="*/ 1845680 w 3708172"/>
              <a:gd name="connsiteY3" fmla="*/ 1577265 h 1577811"/>
              <a:gd name="connsiteX4" fmla="*/ 24901 w 3708172"/>
              <a:gd name="connsiteY4" fmla="*/ 789086 h 1577811"/>
              <a:gd name="connsiteX0" fmla="*/ 28871 w 3712142"/>
              <a:gd name="connsiteY0" fmla="*/ 789501 h 1578226"/>
              <a:gd name="connsiteX1" fmla="*/ 1849650 w 3712142"/>
              <a:gd name="connsiteY1" fmla="*/ 1322 h 1578226"/>
              <a:gd name="connsiteX2" fmla="*/ 3704088 w 3712142"/>
              <a:gd name="connsiteY2" fmla="*/ 924137 h 1578226"/>
              <a:gd name="connsiteX3" fmla="*/ 1849650 w 3712142"/>
              <a:gd name="connsiteY3" fmla="*/ 1577680 h 1578226"/>
              <a:gd name="connsiteX4" fmla="*/ 28871 w 3712142"/>
              <a:gd name="connsiteY4" fmla="*/ 789501 h 1578226"/>
              <a:gd name="connsiteX0" fmla="*/ 14234 w 3697505"/>
              <a:gd name="connsiteY0" fmla="*/ 789291 h 1578016"/>
              <a:gd name="connsiteX1" fmla="*/ 1835013 w 3697505"/>
              <a:gd name="connsiteY1" fmla="*/ 1112 h 1578016"/>
              <a:gd name="connsiteX2" fmla="*/ 3689451 w 3697505"/>
              <a:gd name="connsiteY2" fmla="*/ 923927 h 1578016"/>
              <a:gd name="connsiteX3" fmla="*/ 1835013 w 3697505"/>
              <a:gd name="connsiteY3" fmla="*/ 1577470 h 1578016"/>
              <a:gd name="connsiteX4" fmla="*/ 14234 w 3697505"/>
              <a:gd name="connsiteY4" fmla="*/ 789291 h 1578016"/>
              <a:gd name="connsiteX0" fmla="*/ 40289 w 3723560"/>
              <a:gd name="connsiteY0" fmla="*/ 788971 h 1577696"/>
              <a:gd name="connsiteX1" fmla="*/ 1861068 w 3723560"/>
              <a:gd name="connsiteY1" fmla="*/ 792 h 1577696"/>
              <a:gd name="connsiteX2" fmla="*/ 3715506 w 3723560"/>
              <a:gd name="connsiteY2" fmla="*/ 923607 h 1577696"/>
              <a:gd name="connsiteX3" fmla="*/ 1861068 w 3723560"/>
              <a:gd name="connsiteY3" fmla="*/ 1577150 h 1577696"/>
              <a:gd name="connsiteX4" fmla="*/ 40289 w 3723560"/>
              <a:gd name="connsiteY4" fmla="*/ 788971 h 1577696"/>
              <a:gd name="connsiteX0" fmla="*/ 41261 w 3724794"/>
              <a:gd name="connsiteY0" fmla="*/ 788971 h 1577604"/>
              <a:gd name="connsiteX1" fmla="*/ 1862040 w 3724794"/>
              <a:gd name="connsiteY1" fmla="*/ 792 h 1577604"/>
              <a:gd name="connsiteX2" fmla="*/ 3716478 w 3724794"/>
              <a:gd name="connsiteY2" fmla="*/ 923607 h 1577604"/>
              <a:gd name="connsiteX3" fmla="*/ 1862040 w 3724794"/>
              <a:gd name="connsiteY3" fmla="*/ 1577150 h 1577604"/>
              <a:gd name="connsiteX4" fmla="*/ 41261 w 3724794"/>
              <a:gd name="connsiteY4" fmla="*/ 788971 h 1577604"/>
              <a:gd name="connsiteX0" fmla="*/ 58861 w 3742394"/>
              <a:gd name="connsiteY0" fmla="*/ 788834 h 1577387"/>
              <a:gd name="connsiteX1" fmla="*/ 1879640 w 3742394"/>
              <a:gd name="connsiteY1" fmla="*/ 655 h 1577387"/>
              <a:gd name="connsiteX2" fmla="*/ 3734078 w 3742394"/>
              <a:gd name="connsiteY2" fmla="*/ 923470 h 1577387"/>
              <a:gd name="connsiteX3" fmla="*/ 1879640 w 3742394"/>
              <a:gd name="connsiteY3" fmla="*/ 1577013 h 1577387"/>
              <a:gd name="connsiteX4" fmla="*/ 58861 w 3742394"/>
              <a:gd name="connsiteY4" fmla="*/ 788834 h 1577387"/>
              <a:gd name="connsiteX0" fmla="*/ 49056 w 3732589"/>
              <a:gd name="connsiteY0" fmla="*/ 789580 h 1578581"/>
              <a:gd name="connsiteX1" fmla="*/ 1869835 w 3732589"/>
              <a:gd name="connsiteY1" fmla="*/ 1401 h 1578581"/>
              <a:gd name="connsiteX2" fmla="*/ 3724273 w 3732589"/>
              <a:gd name="connsiteY2" fmla="*/ 924216 h 1578581"/>
              <a:gd name="connsiteX3" fmla="*/ 1869835 w 3732589"/>
              <a:gd name="connsiteY3" fmla="*/ 1577759 h 1578581"/>
              <a:gd name="connsiteX4" fmla="*/ 49056 w 3732589"/>
              <a:gd name="connsiteY4" fmla="*/ 789580 h 1578581"/>
              <a:gd name="connsiteX0" fmla="*/ 38252 w 3721785"/>
              <a:gd name="connsiteY0" fmla="*/ 789019 h 1577681"/>
              <a:gd name="connsiteX1" fmla="*/ 1859031 w 3721785"/>
              <a:gd name="connsiteY1" fmla="*/ 840 h 1577681"/>
              <a:gd name="connsiteX2" fmla="*/ 3713469 w 3721785"/>
              <a:gd name="connsiteY2" fmla="*/ 923655 h 1577681"/>
              <a:gd name="connsiteX3" fmla="*/ 1859031 w 3721785"/>
              <a:gd name="connsiteY3" fmla="*/ 1577198 h 1577681"/>
              <a:gd name="connsiteX4" fmla="*/ 38252 w 3721785"/>
              <a:gd name="connsiteY4" fmla="*/ 789019 h 1577681"/>
              <a:gd name="connsiteX0" fmla="*/ 50657 w 3734190"/>
              <a:gd name="connsiteY0" fmla="*/ 788828 h 1577377"/>
              <a:gd name="connsiteX1" fmla="*/ 1871436 w 3734190"/>
              <a:gd name="connsiteY1" fmla="*/ 649 h 1577377"/>
              <a:gd name="connsiteX2" fmla="*/ 3725874 w 3734190"/>
              <a:gd name="connsiteY2" fmla="*/ 923464 h 1577377"/>
              <a:gd name="connsiteX3" fmla="*/ 1871436 w 3734190"/>
              <a:gd name="connsiteY3" fmla="*/ 1577007 h 1577377"/>
              <a:gd name="connsiteX4" fmla="*/ 50657 w 3734190"/>
              <a:gd name="connsiteY4" fmla="*/ 788828 h 1577377"/>
              <a:gd name="connsiteX0" fmla="*/ 53901 w 3737434"/>
              <a:gd name="connsiteY0" fmla="*/ 788866 h 1577438"/>
              <a:gd name="connsiteX1" fmla="*/ 1874680 w 3737434"/>
              <a:gd name="connsiteY1" fmla="*/ 687 h 1577438"/>
              <a:gd name="connsiteX2" fmla="*/ 3729118 w 3737434"/>
              <a:gd name="connsiteY2" fmla="*/ 923502 h 1577438"/>
              <a:gd name="connsiteX3" fmla="*/ 1874680 w 3737434"/>
              <a:gd name="connsiteY3" fmla="*/ 1577045 h 1577438"/>
              <a:gd name="connsiteX4" fmla="*/ 53901 w 3737434"/>
              <a:gd name="connsiteY4" fmla="*/ 788866 h 1577438"/>
              <a:gd name="connsiteX0" fmla="*/ 53901 w 3737434"/>
              <a:gd name="connsiteY0" fmla="*/ 823254 h 1611826"/>
              <a:gd name="connsiteX1" fmla="*/ 1874680 w 3737434"/>
              <a:gd name="connsiteY1" fmla="*/ 35075 h 1611826"/>
              <a:gd name="connsiteX2" fmla="*/ 3729118 w 3737434"/>
              <a:gd name="connsiteY2" fmla="*/ 957890 h 1611826"/>
              <a:gd name="connsiteX3" fmla="*/ 1874680 w 3737434"/>
              <a:gd name="connsiteY3" fmla="*/ 1611433 h 1611826"/>
              <a:gd name="connsiteX4" fmla="*/ 53901 w 3737434"/>
              <a:gd name="connsiteY4" fmla="*/ 823254 h 1611826"/>
              <a:gd name="connsiteX0" fmla="*/ 16919 w 3700452"/>
              <a:gd name="connsiteY0" fmla="*/ 823254 h 1611796"/>
              <a:gd name="connsiteX1" fmla="*/ 1837698 w 3700452"/>
              <a:gd name="connsiteY1" fmla="*/ 35075 h 1611796"/>
              <a:gd name="connsiteX2" fmla="*/ 3692136 w 3700452"/>
              <a:gd name="connsiteY2" fmla="*/ 957890 h 1611796"/>
              <a:gd name="connsiteX3" fmla="*/ 1837698 w 3700452"/>
              <a:gd name="connsiteY3" fmla="*/ 1611433 h 1611796"/>
              <a:gd name="connsiteX4" fmla="*/ 16919 w 3700452"/>
              <a:gd name="connsiteY4" fmla="*/ 823254 h 1611796"/>
              <a:gd name="connsiteX0" fmla="*/ 49055 w 3732588"/>
              <a:gd name="connsiteY0" fmla="*/ 823254 h 1611822"/>
              <a:gd name="connsiteX1" fmla="*/ 1869834 w 3732588"/>
              <a:gd name="connsiteY1" fmla="*/ 35075 h 1611822"/>
              <a:gd name="connsiteX2" fmla="*/ 3724272 w 3732588"/>
              <a:gd name="connsiteY2" fmla="*/ 957890 h 1611822"/>
              <a:gd name="connsiteX3" fmla="*/ 1869834 w 3732588"/>
              <a:gd name="connsiteY3" fmla="*/ 1611433 h 1611822"/>
              <a:gd name="connsiteX4" fmla="*/ 49055 w 3732588"/>
              <a:gd name="connsiteY4" fmla="*/ 823254 h 1611822"/>
              <a:gd name="connsiteX0" fmla="*/ 39749 w 3723282"/>
              <a:gd name="connsiteY0" fmla="*/ 823254 h 1611830"/>
              <a:gd name="connsiteX1" fmla="*/ 1860528 w 3723282"/>
              <a:gd name="connsiteY1" fmla="*/ 35075 h 1611830"/>
              <a:gd name="connsiteX2" fmla="*/ 3714966 w 3723282"/>
              <a:gd name="connsiteY2" fmla="*/ 957890 h 1611830"/>
              <a:gd name="connsiteX3" fmla="*/ 1860528 w 3723282"/>
              <a:gd name="connsiteY3" fmla="*/ 1611433 h 1611830"/>
              <a:gd name="connsiteX4" fmla="*/ 39749 w 3723282"/>
              <a:gd name="connsiteY4" fmla="*/ 823254 h 1611830"/>
              <a:gd name="connsiteX0" fmla="*/ 39749 w 3723282"/>
              <a:gd name="connsiteY0" fmla="*/ 796784 h 1585360"/>
              <a:gd name="connsiteX1" fmla="*/ 1860528 w 3723282"/>
              <a:gd name="connsiteY1" fmla="*/ 8605 h 1585360"/>
              <a:gd name="connsiteX2" fmla="*/ 3714966 w 3723282"/>
              <a:gd name="connsiteY2" fmla="*/ 931420 h 1585360"/>
              <a:gd name="connsiteX3" fmla="*/ 1860528 w 3723282"/>
              <a:gd name="connsiteY3" fmla="*/ 1584963 h 1585360"/>
              <a:gd name="connsiteX4" fmla="*/ 39749 w 3723282"/>
              <a:gd name="connsiteY4" fmla="*/ 796784 h 1585360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89612 h 1578188"/>
              <a:gd name="connsiteX1" fmla="*/ 1860528 w 3723282"/>
              <a:gd name="connsiteY1" fmla="*/ 1433 h 1578188"/>
              <a:gd name="connsiteX2" fmla="*/ 3714966 w 3723282"/>
              <a:gd name="connsiteY2" fmla="*/ 924248 h 1578188"/>
              <a:gd name="connsiteX3" fmla="*/ 1860528 w 3723282"/>
              <a:gd name="connsiteY3" fmla="*/ 1577791 h 1578188"/>
              <a:gd name="connsiteX4" fmla="*/ 39749 w 3723282"/>
              <a:gd name="connsiteY4" fmla="*/ 789612 h 1578188"/>
              <a:gd name="connsiteX0" fmla="*/ 5 w 3683538"/>
              <a:gd name="connsiteY0" fmla="*/ 756078 h 1544636"/>
              <a:gd name="connsiteX1" fmla="*/ 1809564 w 3683538"/>
              <a:gd name="connsiteY1" fmla="*/ 1558 h 1544636"/>
              <a:gd name="connsiteX2" fmla="*/ 3675222 w 3683538"/>
              <a:gd name="connsiteY2" fmla="*/ 890714 h 1544636"/>
              <a:gd name="connsiteX3" fmla="*/ 1820784 w 3683538"/>
              <a:gd name="connsiteY3" fmla="*/ 1544257 h 1544636"/>
              <a:gd name="connsiteX4" fmla="*/ 5 w 3683538"/>
              <a:gd name="connsiteY4" fmla="*/ 756078 h 1544636"/>
              <a:gd name="connsiteX0" fmla="*/ 5 w 3683538"/>
              <a:gd name="connsiteY0" fmla="*/ 759240 h 1547798"/>
              <a:gd name="connsiteX1" fmla="*/ 1809564 w 3683538"/>
              <a:gd name="connsiteY1" fmla="*/ 4720 h 1547798"/>
              <a:gd name="connsiteX2" fmla="*/ 3675222 w 3683538"/>
              <a:gd name="connsiteY2" fmla="*/ 893876 h 1547798"/>
              <a:gd name="connsiteX3" fmla="*/ 1820784 w 3683538"/>
              <a:gd name="connsiteY3" fmla="*/ 1547419 h 1547798"/>
              <a:gd name="connsiteX4" fmla="*/ 5 w 3683538"/>
              <a:gd name="connsiteY4" fmla="*/ 759240 h 1547798"/>
              <a:gd name="connsiteX0" fmla="*/ 4 w 3683537"/>
              <a:gd name="connsiteY0" fmla="*/ 766998 h 1555556"/>
              <a:gd name="connsiteX1" fmla="*/ 1809563 w 3683537"/>
              <a:gd name="connsiteY1" fmla="*/ 12478 h 1555556"/>
              <a:gd name="connsiteX2" fmla="*/ 3675221 w 3683537"/>
              <a:gd name="connsiteY2" fmla="*/ 901634 h 1555556"/>
              <a:gd name="connsiteX3" fmla="*/ 1820783 w 3683537"/>
              <a:gd name="connsiteY3" fmla="*/ 1555177 h 1555556"/>
              <a:gd name="connsiteX4" fmla="*/ 4 w 3683537"/>
              <a:gd name="connsiteY4" fmla="*/ 766998 h 1555556"/>
              <a:gd name="connsiteX0" fmla="*/ 4 w 3683537"/>
              <a:gd name="connsiteY0" fmla="*/ 760907 h 1549465"/>
              <a:gd name="connsiteX1" fmla="*/ 1809563 w 3683537"/>
              <a:gd name="connsiteY1" fmla="*/ 6387 h 1549465"/>
              <a:gd name="connsiteX2" fmla="*/ 3675221 w 3683537"/>
              <a:gd name="connsiteY2" fmla="*/ 895543 h 1549465"/>
              <a:gd name="connsiteX3" fmla="*/ 1820783 w 3683537"/>
              <a:gd name="connsiteY3" fmla="*/ 1549086 h 1549465"/>
              <a:gd name="connsiteX4" fmla="*/ 4 w 3683537"/>
              <a:gd name="connsiteY4" fmla="*/ 760907 h 1549465"/>
              <a:gd name="connsiteX0" fmla="*/ 25144 w 3708677"/>
              <a:gd name="connsiteY0" fmla="*/ 761935 h 1550564"/>
              <a:gd name="connsiteX1" fmla="*/ 1834703 w 3708677"/>
              <a:gd name="connsiteY1" fmla="*/ 7415 h 1550564"/>
              <a:gd name="connsiteX2" fmla="*/ 3700361 w 3708677"/>
              <a:gd name="connsiteY2" fmla="*/ 896571 h 1550564"/>
              <a:gd name="connsiteX3" fmla="*/ 1845923 w 3708677"/>
              <a:gd name="connsiteY3" fmla="*/ 1550114 h 1550564"/>
              <a:gd name="connsiteX4" fmla="*/ 25144 w 3708677"/>
              <a:gd name="connsiteY4" fmla="*/ 761935 h 1550564"/>
              <a:gd name="connsiteX0" fmla="*/ 22526 w 3705056"/>
              <a:gd name="connsiteY0" fmla="*/ 761935 h 1554474"/>
              <a:gd name="connsiteX1" fmla="*/ 1832085 w 3705056"/>
              <a:gd name="connsiteY1" fmla="*/ 7415 h 1554474"/>
              <a:gd name="connsiteX2" fmla="*/ 3697743 w 3705056"/>
              <a:gd name="connsiteY2" fmla="*/ 896571 h 1554474"/>
              <a:gd name="connsiteX3" fmla="*/ 1843305 w 3705056"/>
              <a:gd name="connsiteY3" fmla="*/ 1550114 h 1554474"/>
              <a:gd name="connsiteX4" fmla="*/ 22526 w 3705056"/>
              <a:gd name="connsiteY4" fmla="*/ 761935 h 1554474"/>
              <a:gd name="connsiteX0" fmla="*/ 22526 w 3697743"/>
              <a:gd name="connsiteY0" fmla="*/ 761935 h 1554474"/>
              <a:gd name="connsiteX1" fmla="*/ 1832085 w 3697743"/>
              <a:gd name="connsiteY1" fmla="*/ 7415 h 1554474"/>
              <a:gd name="connsiteX2" fmla="*/ 3697743 w 3697743"/>
              <a:gd name="connsiteY2" fmla="*/ 896571 h 1554474"/>
              <a:gd name="connsiteX3" fmla="*/ 1843305 w 3697743"/>
              <a:gd name="connsiteY3" fmla="*/ 1550114 h 1554474"/>
              <a:gd name="connsiteX4" fmla="*/ 22526 w 3697743"/>
              <a:gd name="connsiteY4" fmla="*/ 761935 h 155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7743" h="1554474">
                <a:moveTo>
                  <a:pt x="22526" y="761935"/>
                </a:moveTo>
                <a:cubicBezTo>
                  <a:pt x="200170" y="415061"/>
                  <a:pt x="854911" y="-65511"/>
                  <a:pt x="1832085" y="7415"/>
                </a:cubicBezTo>
                <a:cubicBezTo>
                  <a:pt x="2809259" y="80341"/>
                  <a:pt x="3484570" y="332247"/>
                  <a:pt x="3697743" y="896571"/>
                </a:cubicBezTo>
                <a:cubicBezTo>
                  <a:pt x="3669694" y="1157965"/>
                  <a:pt x="2943895" y="1494015"/>
                  <a:pt x="1843305" y="1550114"/>
                </a:cubicBezTo>
                <a:cubicBezTo>
                  <a:pt x="742715" y="1606213"/>
                  <a:pt x="-155118" y="1108809"/>
                  <a:pt x="22526" y="761935"/>
                </a:cubicBez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4"/>
          <p:cNvSpPr/>
          <p:nvPr/>
        </p:nvSpPr>
        <p:spPr>
          <a:xfrm>
            <a:off x="5470358" y="1292391"/>
            <a:ext cx="3945684" cy="1728000"/>
          </a:xfrm>
          <a:custGeom>
            <a:avLst/>
            <a:gdLst>
              <a:gd name="connsiteX0" fmla="*/ 0 w 3641557"/>
              <a:gd name="connsiteY0" fmla="*/ 788179 h 1576358"/>
              <a:gd name="connsiteX1" fmla="*/ 1820779 w 3641557"/>
              <a:gd name="connsiteY1" fmla="*/ 0 h 1576358"/>
              <a:gd name="connsiteX2" fmla="*/ 3641558 w 3641557"/>
              <a:gd name="connsiteY2" fmla="*/ 788179 h 1576358"/>
              <a:gd name="connsiteX3" fmla="*/ 1820779 w 3641557"/>
              <a:gd name="connsiteY3" fmla="*/ 1576358 h 1576358"/>
              <a:gd name="connsiteX4" fmla="*/ 0 w 3641557"/>
              <a:gd name="connsiteY4" fmla="*/ 788179 h 1576358"/>
              <a:gd name="connsiteX0" fmla="*/ 0 w 3675217"/>
              <a:gd name="connsiteY0" fmla="*/ 789136 h 1578755"/>
              <a:gd name="connsiteX1" fmla="*/ 1820779 w 3675217"/>
              <a:gd name="connsiteY1" fmla="*/ 957 h 1578755"/>
              <a:gd name="connsiteX2" fmla="*/ 3675217 w 3675217"/>
              <a:gd name="connsiteY2" fmla="*/ 923772 h 1578755"/>
              <a:gd name="connsiteX3" fmla="*/ 1820779 w 3675217"/>
              <a:gd name="connsiteY3" fmla="*/ 1577315 h 1578755"/>
              <a:gd name="connsiteX4" fmla="*/ 0 w 3675217"/>
              <a:gd name="connsiteY4" fmla="*/ 789136 h 1578755"/>
              <a:gd name="connsiteX0" fmla="*/ 0 w 3675291"/>
              <a:gd name="connsiteY0" fmla="*/ 789136 h 1578755"/>
              <a:gd name="connsiteX1" fmla="*/ 1820779 w 3675291"/>
              <a:gd name="connsiteY1" fmla="*/ 957 h 1578755"/>
              <a:gd name="connsiteX2" fmla="*/ 3675217 w 3675291"/>
              <a:gd name="connsiteY2" fmla="*/ 923772 h 1578755"/>
              <a:gd name="connsiteX3" fmla="*/ 1820779 w 3675291"/>
              <a:gd name="connsiteY3" fmla="*/ 1577315 h 1578755"/>
              <a:gd name="connsiteX4" fmla="*/ 0 w 3675291"/>
              <a:gd name="connsiteY4" fmla="*/ 789136 h 1578755"/>
              <a:gd name="connsiteX0" fmla="*/ 0 w 3675291"/>
              <a:gd name="connsiteY0" fmla="*/ 789136 h 1578698"/>
              <a:gd name="connsiteX1" fmla="*/ 1820779 w 3675291"/>
              <a:gd name="connsiteY1" fmla="*/ 957 h 1578698"/>
              <a:gd name="connsiteX2" fmla="*/ 3675217 w 3675291"/>
              <a:gd name="connsiteY2" fmla="*/ 923772 h 1578698"/>
              <a:gd name="connsiteX3" fmla="*/ 1820779 w 3675291"/>
              <a:gd name="connsiteY3" fmla="*/ 1577315 h 1578698"/>
              <a:gd name="connsiteX4" fmla="*/ 0 w 3675291"/>
              <a:gd name="connsiteY4" fmla="*/ 789136 h 1578698"/>
              <a:gd name="connsiteX0" fmla="*/ 0 w 3680060"/>
              <a:gd name="connsiteY0" fmla="*/ 789136 h 1578261"/>
              <a:gd name="connsiteX1" fmla="*/ 1820779 w 3680060"/>
              <a:gd name="connsiteY1" fmla="*/ 957 h 1578261"/>
              <a:gd name="connsiteX2" fmla="*/ 3675217 w 3680060"/>
              <a:gd name="connsiteY2" fmla="*/ 923772 h 1578261"/>
              <a:gd name="connsiteX3" fmla="*/ 1820779 w 3680060"/>
              <a:gd name="connsiteY3" fmla="*/ 1577315 h 1578261"/>
              <a:gd name="connsiteX4" fmla="*/ 0 w 3680060"/>
              <a:gd name="connsiteY4" fmla="*/ 789136 h 1578261"/>
              <a:gd name="connsiteX0" fmla="*/ 0 w 3680042"/>
              <a:gd name="connsiteY0" fmla="*/ 789136 h 1583410"/>
              <a:gd name="connsiteX1" fmla="*/ 1820779 w 3680042"/>
              <a:gd name="connsiteY1" fmla="*/ 957 h 1583410"/>
              <a:gd name="connsiteX2" fmla="*/ 3675217 w 3680042"/>
              <a:gd name="connsiteY2" fmla="*/ 923772 h 1583410"/>
              <a:gd name="connsiteX3" fmla="*/ 1820779 w 3680042"/>
              <a:gd name="connsiteY3" fmla="*/ 1577315 h 1583410"/>
              <a:gd name="connsiteX4" fmla="*/ 0 w 3680042"/>
              <a:gd name="connsiteY4" fmla="*/ 789136 h 1583410"/>
              <a:gd name="connsiteX0" fmla="*/ 0 w 3683271"/>
              <a:gd name="connsiteY0" fmla="*/ 789136 h 1577861"/>
              <a:gd name="connsiteX1" fmla="*/ 1820779 w 3683271"/>
              <a:gd name="connsiteY1" fmla="*/ 957 h 1577861"/>
              <a:gd name="connsiteX2" fmla="*/ 3675217 w 3683271"/>
              <a:gd name="connsiteY2" fmla="*/ 923772 h 1577861"/>
              <a:gd name="connsiteX3" fmla="*/ 1820779 w 3683271"/>
              <a:gd name="connsiteY3" fmla="*/ 1577315 h 1577861"/>
              <a:gd name="connsiteX4" fmla="*/ 0 w 3683271"/>
              <a:gd name="connsiteY4" fmla="*/ 789136 h 1577861"/>
              <a:gd name="connsiteX0" fmla="*/ 24901 w 3708172"/>
              <a:gd name="connsiteY0" fmla="*/ 789086 h 1577811"/>
              <a:gd name="connsiteX1" fmla="*/ 1845680 w 3708172"/>
              <a:gd name="connsiteY1" fmla="*/ 907 h 1577811"/>
              <a:gd name="connsiteX2" fmla="*/ 3700118 w 3708172"/>
              <a:gd name="connsiteY2" fmla="*/ 923722 h 1577811"/>
              <a:gd name="connsiteX3" fmla="*/ 1845680 w 3708172"/>
              <a:gd name="connsiteY3" fmla="*/ 1577265 h 1577811"/>
              <a:gd name="connsiteX4" fmla="*/ 24901 w 3708172"/>
              <a:gd name="connsiteY4" fmla="*/ 789086 h 1577811"/>
              <a:gd name="connsiteX0" fmla="*/ 28871 w 3712142"/>
              <a:gd name="connsiteY0" fmla="*/ 789501 h 1578226"/>
              <a:gd name="connsiteX1" fmla="*/ 1849650 w 3712142"/>
              <a:gd name="connsiteY1" fmla="*/ 1322 h 1578226"/>
              <a:gd name="connsiteX2" fmla="*/ 3704088 w 3712142"/>
              <a:gd name="connsiteY2" fmla="*/ 924137 h 1578226"/>
              <a:gd name="connsiteX3" fmla="*/ 1849650 w 3712142"/>
              <a:gd name="connsiteY3" fmla="*/ 1577680 h 1578226"/>
              <a:gd name="connsiteX4" fmla="*/ 28871 w 3712142"/>
              <a:gd name="connsiteY4" fmla="*/ 789501 h 1578226"/>
              <a:gd name="connsiteX0" fmla="*/ 14234 w 3697505"/>
              <a:gd name="connsiteY0" fmla="*/ 789291 h 1578016"/>
              <a:gd name="connsiteX1" fmla="*/ 1835013 w 3697505"/>
              <a:gd name="connsiteY1" fmla="*/ 1112 h 1578016"/>
              <a:gd name="connsiteX2" fmla="*/ 3689451 w 3697505"/>
              <a:gd name="connsiteY2" fmla="*/ 923927 h 1578016"/>
              <a:gd name="connsiteX3" fmla="*/ 1835013 w 3697505"/>
              <a:gd name="connsiteY3" fmla="*/ 1577470 h 1578016"/>
              <a:gd name="connsiteX4" fmla="*/ 14234 w 3697505"/>
              <a:gd name="connsiteY4" fmla="*/ 789291 h 1578016"/>
              <a:gd name="connsiteX0" fmla="*/ 40289 w 3723560"/>
              <a:gd name="connsiteY0" fmla="*/ 788971 h 1577696"/>
              <a:gd name="connsiteX1" fmla="*/ 1861068 w 3723560"/>
              <a:gd name="connsiteY1" fmla="*/ 792 h 1577696"/>
              <a:gd name="connsiteX2" fmla="*/ 3715506 w 3723560"/>
              <a:gd name="connsiteY2" fmla="*/ 923607 h 1577696"/>
              <a:gd name="connsiteX3" fmla="*/ 1861068 w 3723560"/>
              <a:gd name="connsiteY3" fmla="*/ 1577150 h 1577696"/>
              <a:gd name="connsiteX4" fmla="*/ 40289 w 3723560"/>
              <a:gd name="connsiteY4" fmla="*/ 788971 h 1577696"/>
              <a:gd name="connsiteX0" fmla="*/ 41261 w 3724794"/>
              <a:gd name="connsiteY0" fmla="*/ 788971 h 1577604"/>
              <a:gd name="connsiteX1" fmla="*/ 1862040 w 3724794"/>
              <a:gd name="connsiteY1" fmla="*/ 792 h 1577604"/>
              <a:gd name="connsiteX2" fmla="*/ 3716478 w 3724794"/>
              <a:gd name="connsiteY2" fmla="*/ 923607 h 1577604"/>
              <a:gd name="connsiteX3" fmla="*/ 1862040 w 3724794"/>
              <a:gd name="connsiteY3" fmla="*/ 1577150 h 1577604"/>
              <a:gd name="connsiteX4" fmla="*/ 41261 w 3724794"/>
              <a:gd name="connsiteY4" fmla="*/ 788971 h 1577604"/>
              <a:gd name="connsiteX0" fmla="*/ 58861 w 3742394"/>
              <a:gd name="connsiteY0" fmla="*/ 788834 h 1577387"/>
              <a:gd name="connsiteX1" fmla="*/ 1879640 w 3742394"/>
              <a:gd name="connsiteY1" fmla="*/ 655 h 1577387"/>
              <a:gd name="connsiteX2" fmla="*/ 3734078 w 3742394"/>
              <a:gd name="connsiteY2" fmla="*/ 923470 h 1577387"/>
              <a:gd name="connsiteX3" fmla="*/ 1879640 w 3742394"/>
              <a:gd name="connsiteY3" fmla="*/ 1577013 h 1577387"/>
              <a:gd name="connsiteX4" fmla="*/ 58861 w 3742394"/>
              <a:gd name="connsiteY4" fmla="*/ 788834 h 1577387"/>
              <a:gd name="connsiteX0" fmla="*/ 49056 w 3732589"/>
              <a:gd name="connsiteY0" fmla="*/ 789580 h 1578581"/>
              <a:gd name="connsiteX1" fmla="*/ 1869835 w 3732589"/>
              <a:gd name="connsiteY1" fmla="*/ 1401 h 1578581"/>
              <a:gd name="connsiteX2" fmla="*/ 3724273 w 3732589"/>
              <a:gd name="connsiteY2" fmla="*/ 924216 h 1578581"/>
              <a:gd name="connsiteX3" fmla="*/ 1869835 w 3732589"/>
              <a:gd name="connsiteY3" fmla="*/ 1577759 h 1578581"/>
              <a:gd name="connsiteX4" fmla="*/ 49056 w 3732589"/>
              <a:gd name="connsiteY4" fmla="*/ 789580 h 1578581"/>
              <a:gd name="connsiteX0" fmla="*/ 38252 w 3721785"/>
              <a:gd name="connsiteY0" fmla="*/ 789019 h 1577681"/>
              <a:gd name="connsiteX1" fmla="*/ 1859031 w 3721785"/>
              <a:gd name="connsiteY1" fmla="*/ 840 h 1577681"/>
              <a:gd name="connsiteX2" fmla="*/ 3713469 w 3721785"/>
              <a:gd name="connsiteY2" fmla="*/ 923655 h 1577681"/>
              <a:gd name="connsiteX3" fmla="*/ 1859031 w 3721785"/>
              <a:gd name="connsiteY3" fmla="*/ 1577198 h 1577681"/>
              <a:gd name="connsiteX4" fmla="*/ 38252 w 3721785"/>
              <a:gd name="connsiteY4" fmla="*/ 789019 h 1577681"/>
              <a:gd name="connsiteX0" fmla="*/ 50657 w 3734190"/>
              <a:gd name="connsiteY0" fmla="*/ 788828 h 1577377"/>
              <a:gd name="connsiteX1" fmla="*/ 1871436 w 3734190"/>
              <a:gd name="connsiteY1" fmla="*/ 649 h 1577377"/>
              <a:gd name="connsiteX2" fmla="*/ 3725874 w 3734190"/>
              <a:gd name="connsiteY2" fmla="*/ 923464 h 1577377"/>
              <a:gd name="connsiteX3" fmla="*/ 1871436 w 3734190"/>
              <a:gd name="connsiteY3" fmla="*/ 1577007 h 1577377"/>
              <a:gd name="connsiteX4" fmla="*/ 50657 w 3734190"/>
              <a:gd name="connsiteY4" fmla="*/ 788828 h 1577377"/>
              <a:gd name="connsiteX0" fmla="*/ 53901 w 3737434"/>
              <a:gd name="connsiteY0" fmla="*/ 788866 h 1577438"/>
              <a:gd name="connsiteX1" fmla="*/ 1874680 w 3737434"/>
              <a:gd name="connsiteY1" fmla="*/ 687 h 1577438"/>
              <a:gd name="connsiteX2" fmla="*/ 3729118 w 3737434"/>
              <a:gd name="connsiteY2" fmla="*/ 923502 h 1577438"/>
              <a:gd name="connsiteX3" fmla="*/ 1874680 w 3737434"/>
              <a:gd name="connsiteY3" fmla="*/ 1577045 h 1577438"/>
              <a:gd name="connsiteX4" fmla="*/ 53901 w 3737434"/>
              <a:gd name="connsiteY4" fmla="*/ 788866 h 1577438"/>
              <a:gd name="connsiteX0" fmla="*/ 53901 w 3737434"/>
              <a:gd name="connsiteY0" fmla="*/ 823254 h 1611826"/>
              <a:gd name="connsiteX1" fmla="*/ 1874680 w 3737434"/>
              <a:gd name="connsiteY1" fmla="*/ 35075 h 1611826"/>
              <a:gd name="connsiteX2" fmla="*/ 3729118 w 3737434"/>
              <a:gd name="connsiteY2" fmla="*/ 957890 h 1611826"/>
              <a:gd name="connsiteX3" fmla="*/ 1874680 w 3737434"/>
              <a:gd name="connsiteY3" fmla="*/ 1611433 h 1611826"/>
              <a:gd name="connsiteX4" fmla="*/ 53901 w 3737434"/>
              <a:gd name="connsiteY4" fmla="*/ 823254 h 1611826"/>
              <a:gd name="connsiteX0" fmla="*/ 16919 w 3700452"/>
              <a:gd name="connsiteY0" fmla="*/ 823254 h 1611796"/>
              <a:gd name="connsiteX1" fmla="*/ 1837698 w 3700452"/>
              <a:gd name="connsiteY1" fmla="*/ 35075 h 1611796"/>
              <a:gd name="connsiteX2" fmla="*/ 3692136 w 3700452"/>
              <a:gd name="connsiteY2" fmla="*/ 957890 h 1611796"/>
              <a:gd name="connsiteX3" fmla="*/ 1837698 w 3700452"/>
              <a:gd name="connsiteY3" fmla="*/ 1611433 h 1611796"/>
              <a:gd name="connsiteX4" fmla="*/ 16919 w 3700452"/>
              <a:gd name="connsiteY4" fmla="*/ 823254 h 1611796"/>
              <a:gd name="connsiteX0" fmla="*/ 49055 w 3732588"/>
              <a:gd name="connsiteY0" fmla="*/ 823254 h 1611822"/>
              <a:gd name="connsiteX1" fmla="*/ 1869834 w 3732588"/>
              <a:gd name="connsiteY1" fmla="*/ 35075 h 1611822"/>
              <a:gd name="connsiteX2" fmla="*/ 3724272 w 3732588"/>
              <a:gd name="connsiteY2" fmla="*/ 957890 h 1611822"/>
              <a:gd name="connsiteX3" fmla="*/ 1869834 w 3732588"/>
              <a:gd name="connsiteY3" fmla="*/ 1611433 h 1611822"/>
              <a:gd name="connsiteX4" fmla="*/ 49055 w 3732588"/>
              <a:gd name="connsiteY4" fmla="*/ 823254 h 1611822"/>
              <a:gd name="connsiteX0" fmla="*/ 39749 w 3723282"/>
              <a:gd name="connsiteY0" fmla="*/ 823254 h 1611830"/>
              <a:gd name="connsiteX1" fmla="*/ 1860528 w 3723282"/>
              <a:gd name="connsiteY1" fmla="*/ 35075 h 1611830"/>
              <a:gd name="connsiteX2" fmla="*/ 3714966 w 3723282"/>
              <a:gd name="connsiteY2" fmla="*/ 957890 h 1611830"/>
              <a:gd name="connsiteX3" fmla="*/ 1860528 w 3723282"/>
              <a:gd name="connsiteY3" fmla="*/ 1611433 h 1611830"/>
              <a:gd name="connsiteX4" fmla="*/ 39749 w 3723282"/>
              <a:gd name="connsiteY4" fmla="*/ 823254 h 1611830"/>
              <a:gd name="connsiteX0" fmla="*/ 39749 w 3723282"/>
              <a:gd name="connsiteY0" fmla="*/ 796784 h 1585360"/>
              <a:gd name="connsiteX1" fmla="*/ 1860528 w 3723282"/>
              <a:gd name="connsiteY1" fmla="*/ 8605 h 1585360"/>
              <a:gd name="connsiteX2" fmla="*/ 3714966 w 3723282"/>
              <a:gd name="connsiteY2" fmla="*/ 931420 h 1585360"/>
              <a:gd name="connsiteX3" fmla="*/ 1860528 w 3723282"/>
              <a:gd name="connsiteY3" fmla="*/ 1584963 h 1585360"/>
              <a:gd name="connsiteX4" fmla="*/ 39749 w 3723282"/>
              <a:gd name="connsiteY4" fmla="*/ 796784 h 1585360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89612 h 1578188"/>
              <a:gd name="connsiteX1" fmla="*/ 1860528 w 3723282"/>
              <a:gd name="connsiteY1" fmla="*/ 1433 h 1578188"/>
              <a:gd name="connsiteX2" fmla="*/ 3714966 w 3723282"/>
              <a:gd name="connsiteY2" fmla="*/ 924248 h 1578188"/>
              <a:gd name="connsiteX3" fmla="*/ 1860528 w 3723282"/>
              <a:gd name="connsiteY3" fmla="*/ 1577791 h 1578188"/>
              <a:gd name="connsiteX4" fmla="*/ 39749 w 3723282"/>
              <a:gd name="connsiteY4" fmla="*/ 789612 h 1578188"/>
              <a:gd name="connsiteX0" fmla="*/ 5 w 3683538"/>
              <a:gd name="connsiteY0" fmla="*/ 756078 h 1544636"/>
              <a:gd name="connsiteX1" fmla="*/ 1809564 w 3683538"/>
              <a:gd name="connsiteY1" fmla="*/ 1558 h 1544636"/>
              <a:gd name="connsiteX2" fmla="*/ 3675222 w 3683538"/>
              <a:gd name="connsiteY2" fmla="*/ 890714 h 1544636"/>
              <a:gd name="connsiteX3" fmla="*/ 1820784 w 3683538"/>
              <a:gd name="connsiteY3" fmla="*/ 1544257 h 1544636"/>
              <a:gd name="connsiteX4" fmla="*/ 5 w 3683538"/>
              <a:gd name="connsiteY4" fmla="*/ 756078 h 1544636"/>
              <a:gd name="connsiteX0" fmla="*/ 5 w 3683538"/>
              <a:gd name="connsiteY0" fmla="*/ 759240 h 1547798"/>
              <a:gd name="connsiteX1" fmla="*/ 1809564 w 3683538"/>
              <a:gd name="connsiteY1" fmla="*/ 4720 h 1547798"/>
              <a:gd name="connsiteX2" fmla="*/ 3675222 w 3683538"/>
              <a:gd name="connsiteY2" fmla="*/ 893876 h 1547798"/>
              <a:gd name="connsiteX3" fmla="*/ 1820784 w 3683538"/>
              <a:gd name="connsiteY3" fmla="*/ 1547419 h 1547798"/>
              <a:gd name="connsiteX4" fmla="*/ 5 w 3683538"/>
              <a:gd name="connsiteY4" fmla="*/ 759240 h 1547798"/>
              <a:gd name="connsiteX0" fmla="*/ 4 w 3683537"/>
              <a:gd name="connsiteY0" fmla="*/ 766998 h 1555556"/>
              <a:gd name="connsiteX1" fmla="*/ 1809563 w 3683537"/>
              <a:gd name="connsiteY1" fmla="*/ 12478 h 1555556"/>
              <a:gd name="connsiteX2" fmla="*/ 3675221 w 3683537"/>
              <a:gd name="connsiteY2" fmla="*/ 901634 h 1555556"/>
              <a:gd name="connsiteX3" fmla="*/ 1820783 w 3683537"/>
              <a:gd name="connsiteY3" fmla="*/ 1555177 h 1555556"/>
              <a:gd name="connsiteX4" fmla="*/ 4 w 3683537"/>
              <a:gd name="connsiteY4" fmla="*/ 766998 h 1555556"/>
              <a:gd name="connsiteX0" fmla="*/ 4 w 3683537"/>
              <a:gd name="connsiteY0" fmla="*/ 760907 h 1549465"/>
              <a:gd name="connsiteX1" fmla="*/ 1809563 w 3683537"/>
              <a:gd name="connsiteY1" fmla="*/ 6387 h 1549465"/>
              <a:gd name="connsiteX2" fmla="*/ 3675221 w 3683537"/>
              <a:gd name="connsiteY2" fmla="*/ 895543 h 1549465"/>
              <a:gd name="connsiteX3" fmla="*/ 1820783 w 3683537"/>
              <a:gd name="connsiteY3" fmla="*/ 1549086 h 1549465"/>
              <a:gd name="connsiteX4" fmla="*/ 4 w 3683537"/>
              <a:gd name="connsiteY4" fmla="*/ 760907 h 1549465"/>
              <a:gd name="connsiteX0" fmla="*/ 25144 w 3708677"/>
              <a:gd name="connsiteY0" fmla="*/ 761935 h 1550564"/>
              <a:gd name="connsiteX1" fmla="*/ 1834703 w 3708677"/>
              <a:gd name="connsiteY1" fmla="*/ 7415 h 1550564"/>
              <a:gd name="connsiteX2" fmla="*/ 3700361 w 3708677"/>
              <a:gd name="connsiteY2" fmla="*/ 896571 h 1550564"/>
              <a:gd name="connsiteX3" fmla="*/ 1845923 w 3708677"/>
              <a:gd name="connsiteY3" fmla="*/ 1550114 h 1550564"/>
              <a:gd name="connsiteX4" fmla="*/ 25144 w 3708677"/>
              <a:gd name="connsiteY4" fmla="*/ 761935 h 1550564"/>
              <a:gd name="connsiteX0" fmla="*/ 22526 w 3705056"/>
              <a:gd name="connsiteY0" fmla="*/ 761935 h 1554474"/>
              <a:gd name="connsiteX1" fmla="*/ 1832085 w 3705056"/>
              <a:gd name="connsiteY1" fmla="*/ 7415 h 1554474"/>
              <a:gd name="connsiteX2" fmla="*/ 3697743 w 3705056"/>
              <a:gd name="connsiteY2" fmla="*/ 896571 h 1554474"/>
              <a:gd name="connsiteX3" fmla="*/ 1843305 w 3705056"/>
              <a:gd name="connsiteY3" fmla="*/ 1550114 h 1554474"/>
              <a:gd name="connsiteX4" fmla="*/ 22526 w 3705056"/>
              <a:gd name="connsiteY4" fmla="*/ 761935 h 1554474"/>
              <a:gd name="connsiteX0" fmla="*/ 22526 w 3697743"/>
              <a:gd name="connsiteY0" fmla="*/ 761935 h 1554474"/>
              <a:gd name="connsiteX1" fmla="*/ 1832085 w 3697743"/>
              <a:gd name="connsiteY1" fmla="*/ 7415 h 1554474"/>
              <a:gd name="connsiteX2" fmla="*/ 3697743 w 3697743"/>
              <a:gd name="connsiteY2" fmla="*/ 896571 h 1554474"/>
              <a:gd name="connsiteX3" fmla="*/ 1843305 w 3697743"/>
              <a:gd name="connsiteY3" fmla="*/ 1550114 h 1554474"/>
              <a:gd name="connsiteX4" fmla="*/ 22526 w 3697743"/>
              <a:gd name="connsiteY4" fmla="*/ 761935 h 155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7743" h="1554474">
                <a:moveTo>
                  <a:pt x="22526" y="761935"/>
                </a:moveTo>
                <a:cubicBezTo>
                  <a:pt x="200170" y="415061"/>
                  <a:pt x="854911" y="-65511"/>
                  <a:pt x="1832085" y="7415"/>
                </a:cubicBezTo>
                <a:cubicBezTo>
                  <a:pt x="2809259" y="80341"/>
                  <a:pt x="3484570" y="332247"/>
                  <a:pt x="3697743" y="896571"/>
                </a:cubicBezTo>
                <a:cubicBezTo>
                  <a:pt x="3669694" y="1157965"/>
                  <a:pt x="2943895" y="1494015"/>
                  <a:pt x="1843305" y="1550114"/>
                </a:cubicBezTo>
                <a:cubicBezTo>
                  <a:pt x="742715" y="1606213"/>
                  <a:pt x="-155118" y="1108809"/>
                  <a:pt x="22526" y="76193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3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8302172" y="6457890"/>
            <a:ext cx="388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spc="600" dirty="0">
                <a:solidFill>
                  <a:schemeClr val="bg1"/>
                </a:solidFill>
                <a:latin typeface="Orator Std" panose="020D0509020203030204" pitchFamily="49" charset="0"/>
              </a:rPr>
              <a:t>CREATIVE VENUS</a:t>
            </a:r>
          </a:p>
        </p:txBody>
      </p:sp>
    </p:spTree>
    <p:extLst>
      <p:ext uri="{BB962C8B-B14F-4D97-AF65-F5344CB8AC3E}">
        <p14:creationId xmlns:p14="http://schemas.microsoft.com/office/powerpoint/2010/main" val="1683558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8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470358" y="1292391"/>
            <a:ext cx="3945684" cy="1728000"/>
          </a:xfrm>
          <a:custGeom>
            <a:avLst/>
            <a:gdLst>
              <a:gd name="connsiteX0" fmla="*/ 0 w 3641557"/>
              <a:gd name="connsiteY0" fmla="*/ 788179 h 1576358"/>
              <a:gd name="connsiteX1" fmla="*/ 1820779 w 3641557"/>
              <a:gd name="connsiteY1" fmla="*/ 0 h 1576358"/>
              <a:gd name="connsiteX2" fmla="*/ 3641558 w 3641557"/>
              <a:gd name="connsiteY2" fmla="*/ 788179 h 1576358"/>
              <a:gd name="connsiteX3" fmla="*/ 1820779 w 3641557"/>
              <a:gd name="connsiteY3" fmla="*/ 1576358 h 1576358"/>
              <a:gd name="connsiteX4" fmla="*/ 0 w 3641557"/>
              <a:gd name="connsiteY4" fmla="*/ 788179 h 1576358"/>
              <a:gd name="connsiteX0" fmla="*/ 0 w 3675217"/>
              <a:gd name="connsiteY0" fmla="*/ 789136 h 1578755"/>
              <a:gd name="connsiteX1" fmla="*/ 1820779 w 3675217"/>
              <a:gd name="connsiteY1" fmla="*/ 957 h 1578755"/>
              <a:gd name="connsiteX2" fmla="*/ 3675217 w 3675217"/>
              <a:gd name="connsiteY2" fmla="*/ 923772 h 1578755"/>
              <a:gd name="connsiteX3" fmla="*/ 1820779 w 3675217"/>
              <a:gd name="connsiteY3" fmla="*/ 1577315 h 1578755"/>
              <a:gd name="connsiteX4" fmla="*/ 0 w 3675217"/>
              <a:gd name="connsiteY4" fmla="*/ 789136 h 1578755"/>
              <a:gd name="connsiteX0" fmla="*/ 0 w 3675291"/>
              <a:gd name="connsiteY0" fmla="*/ 789136 h 1578755"/>
              <a:gd name="connsiteX1" fmla="*/ 1820779 w 3675291"/>
              <a:gd name="connsiteY1" fmla="*/ 957 h 1578755"/>
              <a:gd name="connsiteX2" fmla="*/ 3675217 w 3675291"/>
              <a:gd name="connsiteY2" fmla="*/ 923772 h 1578755"/>
              <a:gd name="connsiteX3" fmla="*/ 1820779 w 3675291"/>
              <a:gd name="connsiteY3" fmla="*/ 1577315 h 1578755"/>
              <a:gd name="connsiteX4" fmla="*/ 0 w 3675291"/>
              <a:gd name="connsiteY4" fmla="*/ 789136 h 1578755"/>
              <a:gd name="connsiteX0" fmla="*/ 0 w 3675291"/>
              <a:gd name="connsiteY0" fmla="*/ 789136 h 1578698"/>
              <a:gd name="connsiteX1" fmla="*/ 1820779 w 3675291"/>
              <a:gd name="connsiteY1" fmla="*/ 957 h 1578698"/>
              <a:gd name="connsiteX2" fmla="*/ 3675217 w 3675291"/>
              <a:gd name="connsiteY2" fmla="*/ 923772 h 1578698"/>
              <a:gd name="connsiteX3" fmla="*/ 1820779 w 3675291"/>
              <a:gd name="connsiteY3" fmla="*/ 1577315 h 1578698"/>
              <a:gd name="connsiteX4" fmla="*/ 0 w 3675291"/>
              <a:gd name="connsiteY4" fmla="*/ 789136 h 1578698"/>
              <a:gd name="connsiteX0" fmla="*/ 0 w 3680060"/>
              <a:gd name="connsiteY0" fmla="*/ 789136 h 1578261"/>
              <a:gd name="connsiteX1" fmla="*/ 1820779 w 3680060"/>
              <a:gd name="connsiteY1" fmla="*/ 957 h 1578261"/>
              <a:gd name="connsiteX2" fmla="*/ 3675217 w 3680060"/>
              <a:gd name="connsiteY2" fmla="*/ 923772 h 1578261"/>
              <a:gd name="connsiteX3" fmla="*/ 1820779 w 3680060"/>
              <a:gd name="connsiteY3" fmla="*/ 1577315 h 1578261"/>
              <a:gd name="connsiteX4" fmla="*/ 0 w 3680060"/>
              <a:gd name="connsiteY4" fmla="*/ 789136 h 1578261"/>
              <a:gd name="connsiteX0" fmla="*/ 0 w 3680042"/>
              <a:gd name="connsiteY0" fmla="*/ 789136 h 1583410"/>
              <a:gd name="connsiteX1" fmla="*/ 1820779 w 3680042"/>
              <a:gd name="connsiteY1" fmla="*/ 957 h 1583410"/>
              <a:gd name="connsiteX2" fmla="*/ 3675217 w 3680042"/>
              <a:gd name="connsiteY2" fmla="*/ 923772 h 1583410"/>
              <a:gd name="connsiteX3" fmla="*/ 1820779 w 3680042"/>
              <a:gd name="connsiteY3" fmla="*/ 1577315 h 1583410"/>
              <a:gd name="connsiteX4" fmla="*/ 0 w 3680042"/>
              <a:gd name="connsiteY4" fmla="*/ 789136 h 1583410"/>
              <a:gd name="connsiteX0" fmla="*/ 0 w 3683271"/>
              <a:gd name="connsiteY0" fmla="*/ 789136 h 1577861"/>
              <a:gd name="connsiteX1" fmla="*/ 1820779 w 3683271"/>
              <a:gd name="connsiteY1" fmla="*/ 957 h 1577861"/>
              <a:gd name="connsiteX2" fmla="*/ 3675217 w 3683271"/>
              <a:gd name="connsiteY2" fmla="*/ 923772 h 1577861"/>
              <a:gd name="connsiteX3" fmla="*/ 1820779 w 3683271"/>
              <a:gd name="connsiteY3" fmla="*/ 1577315 h 1577861"/>
              <a:gd name="connsiteX4" fmla="*/ 0 w 3683271"/>
              <a:gd name="connsiteY4" fmla="*/ 789136 h 1577861"/>
              <a:gd name="connsiteX0" fmla="*/ 24901 w 3708172"/>
              <a:gd name="connsiteY0" fmla="*/ 789086 h 1577811"/>
              <a:gd name="connsiteX1" fmla="*/ 1845680 w 3708172"/>
              <a:gd name="connsiteY1" fmla="*/ 907 h 1577811"/>
              <a:gd name="connsiteX2" fmla="*/ 3700118 w 3708172"/>
              <a:gd name="connsiteY2" fmla="*/ 923722 h 1577811"/>
              <a:gd name="connsiteX3" fmla="*/ 1845680 w 3708172"/>
              <a:gd name="connsiteY3" fmla="*/ 1577265 h 1577811"/>
              <a:gd name="connsiteX4" fmla="*/ 24901 w 3708172"/>
              <a:gd name="connsiteY4" fmla="*/ 789086 h 1577811"/>
              <a:gd name="connsiteX0" fmla="*/ 28871 w 3712142"/>
              <a:gd name="connsiteY0" fmla="*/ 789501 h 1578226"/>
              <a:gd name="connsiteX1" fmla="*/ 1849650 w 3712142"/>
              <a:gd name="connsiteY1" fmla="*/ 1322 h 1578226"/>
              <a:gd name="connsiteX2" fmla="*/ 3704088 w 3712142"/>
              <a:gd name="connsiteY2" fmla="*/ 924137 h 1578226"/>
              <a:gd name="connsiteX3" fmla="*/ 1849650 w 3712142"/>
              <a:gd name="connsiteY3" fmla="*/ 1577680 h 1578226"/>
              <a:gd name="connsiteX4" fmla="*/ 28871 w 3712142"/>
              <a:gd name="connsiteY4" fmla="*/ 789501 h 1578226"/>
              <a:gd name="connsiteX0" fmla="*/ 14234 w 3697505"/>
              <a:gd name="connsiteY0" fmla="*/ 789291 h 1578016"/>
              <a:gd name="connsiteX1" fmla="*/ 1835013 w 3697505"/>
              <a:gd name="connsiteY1" fmla="*/ 1112 h 1578016"/>
              <a:gd name="connsiteX2" fmla="*/ 3689451 w 3697505"/>
              <a:gd name="connsiteY2" fmla="*/ 923927 h 1578016"/>
              <a:gd name="connsiteX3" fmla="*/ 1835013 w 3697505"/>
              <a:gd name="connsiteY3" fmla="*/ 1577470 h 1578016"/>
              <a:gd name="connsiteX4" fmla="*/ 14234 w 3697505"/>
              <a:gd name="connsiteY4" fmla="*/ 789291 h 1578016"/>
              <a:gd name="connsiteX0" fmla="*/ 40289 w 3723560"/>
              <a:gd name="connsiteY0" fmla="*/ 788971 h 1577696"/>
              <a:gd name="connsiteX1" fmla="*/ 1861068 w 3723560"/>
              <a:gd name="connsiteY1" fmla="*/ 792 h 1577696"/>
              <a:gd name="connsiteX2" fmla="*/ 3715506 w 3723560"/>
              <a:gd name="connsiteY2" fmla="*/ 923607 h 1577696"/>
              <a:gd name="connsiteX3" fmla="*/ 1861068 w 3723560"/>
              <a:gd name="connsiteY3" fmla="*/ 1577150 h 1577696"/>
              <a:gd name="connsiteX4" fmla="*/ 40289 w 3723560"/>
              <a:gd name="connsiteY4" fmla="*/ 788971 h 1577696"/>
              <a:gd name="connsiteX0" fmla="*/ 41261 w 3724794"/>
              <a:gd name="connsiteY0" fmla="*/ 788971 h 1577604"/>
              <a:gd name="connsiteX1" fmla="*/ 1862040 w 3724794"/>
              <a:gd name="connsiteY1" fmla="*/ 792 h 1577604"/>
              <a:gd name="connsiteX2" fmla="*/ 3716478 w 3724794"/>
              <a:gd name="connsiteY2" fmla="*/ 923607 h 1577604"/>
              <a:gd name="connsiteX3" fmla="*/ 1862040 w 3724794"/>
              <a:gd name="connsiteY3" fmla="*/ 1577150 h 1577604"/>
              <a:gd name="connsiteX4" fmla="*/ 41261 w 3724794"/>
              <a:gd name="connsiteY4" fmla="*/ 788971 h 1577604"/>
              <a:gd name="connsiteX0" fmla="*/ 58861 w 3742394"/>
              <a:gd name="connsiteY0" fmla="*/ 788834 h 1577387"/>
              <a:gd name="connsiteX1" fmla="*/ 1879640 w 3742394"/>
              <a:gd name="connsiteY1" fmla="*/ 655 h 1577387"/>
              <a:gd name="connsiteX2" fmla="*/ 3734078 w 3742394"/>
              <a:gd name="connsiteY2" fmla="*/ 923470 h 1577387"/>
              <a:gd name="connsiteX3" fmla="*/ 1879640 w 3742394"/>
              <a:gd name="connsiteY3" fmla="*/ 1577013 h 1577387"/>
              <a:gd name="connsiteX4" fmla="*/ 58861 w 3742394"/>
              <a:gd name="connsiteY4" fmla="*/ 788834 h 1577387"/>
              <a:gd name="connsiteX0" fmla="*/ 49056 w 3732589"/>
              <a:gd name="connsiteY0" fmla="*/ 789580 h 1578581"/>
              <a:gd name="connsiteX1" fmla="*/ 1869835 w 3732589"/>
              <a:gd name="connsiteY1" fmla="*/ 1401 h 1578581"/>
              <a:gd name="connsiteX2" fmla="*/ 3724273 w 3732589"/>
              <a:gd name="connsiteY2" fmla="*/ 924216 h 1578581"/>
              <a:gd name="connsiteX3" fmla="*/ 1869835 w 3732589"/>
              <a:gd name="connsiteY3" fmla="*/ 1577759 h 1578581"/>
              <a:gd name="connsiteX4" fmla="*/ 49056 w 3732589"/>
              <a:gd name="connsiteY4" fmla="*/ 789580 h 1578581"/>
              <a:gd name="connsiteX0" fmla="*/ 38252 w 3721785"/>
              <a:gd name="connsiteY0" fmla="*/ 789019 h 1577681"/>
              <a:gd name="connsiteX1" fmla="*/ 1859031 w 3721785"/>
              <a:gd name="connsiteY1" fmla="*/ 840 h 1577681"/>
              <a:gd name="connsiteX2" fmla="*/ 3713469 w 3721785"/>
              <a:gd name="connsiteY2" fmla="*/ 923655 h 1577681"/>
              <a:gd name="connsiteX3" fmla="*/ 1859031 w 3721785"/>
              <a:gd name="connsiteY3" fmla="*/ 1577198 h 1577681"/>
              <a:gd name="connsiteX4" fmla="*/ 38252 w 3721785"/>
              <a:gd name="connsiteY4" fmla="*/ 789019 h 1577681"/>
              <a:gd name="connsiteX0" fmla="*/ 50657 w 3734190"/>
              <a:gd name="connsiteY0" fmla="*/ 788828 h 1577377"/>
              <a:gd name="connsiteX1" fmla="*/ 1871436 w 3734190"/>
              <a:gd name="connsiteY1" fmla="*/ 649 h 1577377"/>
              <a:gd name="connsiteX2" fmla="*/ 3725874 w 3734190"/>
              <a:gd name="connsiteY2" fmla="*/ 923464 h 1577377"/>
              <a:gd name="connsiteX3" fmla="*/ 1871436 w 3734190"/>
              <a:gd name="connsiteY3" fmla="*/ 1577007 h 1577377"/>
              <a:gd name="connsiteX4" fmla="*/ 50657 w 3734190"/>
              <a:gd name="connsiteY4" fmla="*/ 788828 h 1577377"/>
              <a:gd name="connsiteX0" fmla="*/ 53901 w 3737434"/>
              <a:gd name="connsiteY0" fmla="*/ 788866 h 1577438"/>
              <a:gd name="connsiteX1" fmla="*/ 1874680 w 3737434"/>
              <a:gd name="connsiteY1" fmla="*/ 687 h 1577438"/>
              <a:gd name="connsiteX2" fmla="*/ 3729118 w 3737434"/>
              <a:gd name="connsiteY2" fmla="*/ 923502 h 1577438"/>
              <a:gd name="connsiteX3" fmla="*/ 1874680 w 3737434"/>
              <a:gd name="connsiteY3" fmla="*/ 1577045 h 1577438"/>
              <a:gd name="connsiteX4" fmla="*/ 53901 w 3737434"/>
              <a:gd name="connsiteY4" fmla="*/ 788866 h 1577438"/>
              <a:gd name="connsiteX0" fmla="*/ 53901 w 3737434"/>
              <a:gd name="connsiteY0" fmla="*/ 823254 h 1611826"/>
              <a:gd name="connsiteX1" fmla="*/ 1874680 w 3737434"/>
              <a:gd name="connsiteY1" fmla="*/ 35075 h 1611826"/>
              <a:gd name="connsiteX2" fmla="*/ 3729118 w 3737434"/>
              <a:gd name="connsiteY2" fmla="*/ 957890 h 1611826"/>
              <a:gd name="connsiteX3" fmla="*/ 1874680 w 3737434"/>
              <a:gd name="connsiteY3" fmla="*/ 1611433 h 1611826"/>
              <a:gd name="connsiteX4" fmla="*/ 53901 w 3737434"/>
              <a:gd name="connsiteY4" fmla="*/ 823254 h 1611826"/>
              <a:gd name="connsiteX0" fmla="*/ 16919 w 3700452"/>
              <a:gd name="connsiteY0" fmla="*/ 823254 h 1611796"/>
              <a:gd name="connsiteX1" fmla="*/ 1837698 w 3700452"/>
              <a:gd name="connsiteY1" fmla="*/ 35075 h 1611796"/>
              <a:gd name="connsiteX2" fmla="*/ 3692136 w 3700452"/>
              <a:gd name="connsiteY2" fmla="*/ 957890 h 1611796"/>
              <a:gd name="connsiteX3" fmla="*/ 1837698 w 3700452"/>
              <a:gd name="connsiteY3" fmla="*/ 1611433 h 1611796"/>
              <a:gd name="connsiteX4" fmla="*/ 16919 w 3700452"/>
              <a:gd name="connsiteY4" fmla="*/ 823254 h 1611796"/>
              <a:gd name="connsiteX0" fmla="*/ 49055 w 3732588"/>
              <a:gd name="connsiteY0" fmla="*/ 823254 h 1611822"/>
              <a:gd name="connsiteX1" fmla="*/ 1869834 w 3732588"/>
              <a:gd name="connsiteY1" fmla="*/ 35075 h 1611822"/>
              <a:gd name="connsiteX2" fmla="*/ 3724272 w 3732588"/>
              <a:gd name="connsiteY2" fmla="*/ 957890 h 1611822"/>
              <a:gd name="connsiteX3" fmla="*/ 1869834 w 3732588"/>
              <a:gd name="connsiteY3" fmla="*/ 1611433 h 1611822"/>
              <a:gd name="connsiteX4" fmla="*/ 49055 w 3732588"/>
              <a:gd name="connsiteY4" fmla="*/ 823254 h 1611822"/>
              <a:gd name="connsiteX0" fmla="*/ 39749 w 3723282"/>
              <a:gd name="connsiteY0" fmla="*/ 823254 h 1611830"/>
              <a:gd name="connsiteX1" fmla="*/ 1860528 w 3723282"/>
              <a:gd name="connsiteY1" fmla="*/ 35075 h 1611830"/>
              <a:gd name="connsiteX2" fmla="*/ 3714966 w 3723282"/>
              <a:gd name="connsiteY2" fmla="*/ 957890 h 1611830"/>
              <a:gd name="connsiteX3" fmla="*/ 1860528 w 3723282"/>
              <a:gd name="connsiteY3" fmla="*/ 1611433 h 1611830"/>
              <a:gd name="connsiteX4" fmla="*/ 39749 w 3723282"/>
              <a:gd name="connsiteY4" fmla="*/ 823254 h 1611830"/>
              <a:gd name="connsiteX0" fmla="*/ 39749 w 3723282"/>
              <a:gd name="connsiteY0" fmla="*/ 796784 h 1585360"/>
              <a:gd name="connsiteX1" fmla="*/ 1860528 w 3723282"/>
              <a:gd name="connsiteY1" fmla="*/ 8605 h 1585360"/>
              <a:gd name="connsiteX2" fmla="*/ 3714966 w 3723282"/>
              <a:gd name="connsiteY2" fmla="*/ 931420 h 1585360"/>
              <a:gd name="connsiteX3" fmla="*/ 1860528 w 3723282"/>
              <a:gd name="connsiteY3" fmla="*/ 1584963 h 1585360"/>
              <a:gd name="connsiteX4" fmla="*/ 39749 w 3723282"/>
              <a:gd name="connsiteY4" fmla="*/ 796784 h 1585360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89612 h 1578188"/>
              <a:gd name="connsiteX1" fmla="*/ 1860528 w 3723282"/>
              <a:gd name="connsiteY1" fmla="*/ 1433 h 1578188"/>
              <a:gd name="connsiteX2" fmla="*/ 3714966 w 3723282"/>
              <a:gd name="connsiteY2" fmla="*/ 924248 h 1578188"/>
              <a:gd name="connsiteX3" fmla="*/ 1860528 w 3723282"/>
              <a:gd name="connsiteY3" fmla="*/ 1577791 h 1578188"/>
              <a:gd name="connsiteX4" fmla="*/ 39749 w 3723282"/>
              <a:gd name="connsiteY4" fmla="*/ 789612 h 1578188"/>
              <a:gd name="connsiteX0" fmla="*/ 5 w 3683538"/>
              <a:gd name="connsiteY0" fmla="*/ 756078 h 1544636"/>
              <a:gd name="connsiteX1" fmla="*/ 1809564 w 3683538"/>
              <a:gd name="connsiteY1" fmla="*/ 1558 h 1544636"/>
              <a:gd name="connsiteX2" fmla="*/ 3675222 w 3683538"/>
              <a:gd name="connsiteY2" fmla="*/ 890714 h 1544636"/>
              <a:gd name="connsiteX3" fmla="*/ 1820784 w 3683538"/>
              <a:gd name="connsiteY3" fmla="*/ 1544257 h 1544636"/>
              <a:gd name="connsiteX4" fmla="*/ 5 w 3683538"/>
              <a:gd name="connsiteY4" fmla="*/ 756078 h 1544636"/>
              <a:gd name="connsiteX0" fmla="*/ 5 w 3683538"/>
              <a:gd name="connsiteY0" fmla="*/ 759240 h 1547798"/>
              <a:gd name="connsiteX1" fmla="*/ 1809564 w 3683538"/>
              <a:gd name="connsiteY1" fmla="*/ 4720 h 1547798"/>
              <a:gd name="connsiteX2" fmla="*/ 3675222 w 3683538"/>
              <a:gd name="connsiteY2" fmla="*/ 893876 h 1547798"/>
              <a:gd name="connsiteX3" fmla="*/ 1820784 w 3683538"/>
              <a:gd name="connsiteY3" fmla="*/ 1547419 h 1547798"/>
              <a:gd name="connsiteX4" fmla="*/ 5 w 3683538"/>
              <a:gd name="connsiteY4" fmla="*/ 759240 h 1547798"/>
              <a:gd name="connsiteX0" fmla="*/ 4 w 3683537"/>
              <a:gd name="connsiteY0" fmla="*/ 766998 h 1555556"/>
              <a:gd name="connsiteX1" fmla="*/ 1809563 w 3683537"/>
              <a:gd name="connsiteY1" fmla="*/ 12478 h 1555556"/>
              <a:gd name="connsiteX2" fmla="*/ 3675221 w 3683537"/>
              <a:gd name="connsiteY2" fmla="*/ 901634 h 1555556"/>
              <a:gd name="connsiteX3" fmla="*/ 1820783 w 3683537"/>
              <a:gd name="connsiteY3" fmla="*/ 1555177 h 1555556"/>
              <a:gd name="connsiteX4" fmla="*/ 4 w 3683537"/>
              <a:gd name="connsiteY4" fmla="*/ 766998 h 1555556"/>
              <a:gd name="connsiteX0" fmla="*/ 4 w 3683537"/>
              <a:gd name="connsiteY0" fmla="*/ 760907 h 1549465"/>
              <a:gd name="connsiteX1" fmla="*/ 1809563 w 3683537"/>
              <a:gd name="connsiteY1" fmla="*/ 6387 h 1549465"/>
              <a:gd name="connsiteX2" fmla="*/ 3675221 w 3683537"/>
              <a:gd name="connsiteY2" fmla="*/ 895543 h 1549465"/>
              <a:gd name="connsiteX3" fmla="*/ 1820783 w 3683537"/>
              <a:gd name="connsiteY3" fmla="*/ 1549086 h 1549465"/>
              <a:gd name="connsiteX4" fmla="*/ 4 w 3683537"/>
              <a:gd name="connsiteY4" fmla="*/ 760907 h 1549465"/>
              <a:gd name="connsiteX0" fmla="*/ 25144 w 3708677"/>
              <a:gd name="connsiteY0" fmla="*/ 761935 h 1550564"/>
              <a:gd name="connsiteX1" fmla="*/ 1834703 w 3708677"/>
              <a:gd name="connsiteY1" fmla="*/ 7415 h 1550564"/>
              <a:gd name="connsiteX2" fmla="*/ 3700361 w 3708677"/>
              <a:gd name="connsiteY2" fmla="*/ 896571 h 1550564"/>
              <a:gd name="connsiteX3" fmla="*/ 1845923 w 3708677"/>
              <a:gd name="connsiteY3" fmla="*/ 1550114 h 1550564"/>
              <a:gd name="connsiteX4" fmla="*/ 25144 w 3708677"/>
              <a:gd name="connsiteY4" fmla="*/ 761935 h 1550564"/>
              <a:gd name="connsiteX0" fmla="*/ 22526 w 3705056"/>
              <a:gd name="connsiteY0" fmla="*/ 761935 h 1554474"/>
              <a:gd name="connsiteX1" fmla="*/ 1832085 w 3705056"/>
              <a:gd name="connsiteY1" fmla="*/ 7415 h 1554474"/>
              <a:gd name="connsiteX2" fmla="*/ 3697743 w 3705056"/>
              <a:gd name="connsiteY2" fmla="*/ 896571 h 1554474"/>
              <a:gd name="connsiteX3" fmla="*/ 1843305 w 3705056"/>
              <a:gd name="connsiteY3" fmla="*/ 1550114 h 1554474"/>
              <a:gd name="connsiteX4" fmla="*/ 22526 w 3705056"/>
              <a:gd name="connsiteY4" fmla="*/ 761935 h 1554474"/>
              <a:gd name="connsiteX0" fmla="*/ 22526 w 3697743"/>
              <a:gd name="connsiteY0" fmla="*/ 761935 h 1554474"/>
              <a:gd name="connsiteX1" fmla="*/ 1832085 w 3697743"/>
              <a:gd name="connsiteY1" fmla="*/ 7415 h 1554474"/>
              <a:gd name="connsiteX2" fmla="*/ 3697743 w 3697743"/>
              <a:gd name="connsiteY2" fmla="*/ 896571 h 1554474"/>
              <a:gd name="connsiteX3" fmla="*/ 1843305 w 3697743"/>
              <a:gd name="connsiteY3" fmla="*/ 1550114 h 1554474"/>
              <a:gd name="connsiteX4" fmla="*/ 22526 w 3697743"/>
              <a:gd name="connsiteY4" fmla="*/ 761935 h 155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7743" h="1554474">
                <a:moveTo>
                  <a:pt x="22526" y="761935"/>
                </a:moveTo>
                <a:cubicBezTo>
                  <a:pt x="200170" y="415061"/>
                  <a:pt x="854911" y="-65511"/>
                  <a:pt x="1832085" y="7415"/>
                </a:cubicBezTo>
                <a:cubicBezTo>
                  <a:pt x="2809259" y="80341"/>
                  <a:pt x="3484570" y="332247"/>
                  <a:pt x="3697743" y="896571"/>
                </a:cubicBezTo>
                <a:cubicBezTo>
                  <a:pt x="3669694" y="1157965"/>
                  <a:pt x="2943895" y="1494015"/>
                  <a:pt x="1843305" y="1550114"/>
                </a:cubicBezTo>
                <a:cubicBezTo>
                  <a:pt x="742715" y="1606213"/>
                  <a:pt x="-155118" y="1108809"/>
                  <a:pt x="22526" y="761935"/>
                </a:cubicBezTo>
                <a:close/>
              </a:path>
            </a:pathLst>
          </a:custGeom>
          <a:blipFill>
            <a:blip r:embed="rId3">
              <a:alphaModFix amt="84000"/>
            </a:blip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4"/>
          <p:cNvSpPr/>
          <p:nvPr/>
        </p:nvSpPr>
        <p:spPr>
          <a:xfrm>
            <a:off x="5470358" y="1292391"/>
            <a:ext cx="3945684" cy="1728000"/>
          </a:xfrm>
          <a:custGeom>
            <a:avLst/>
            <a:gdLst>
              <a:gd name="connsiteX0" fmla="*/ 0 w 3641557"/>
              <a:gd name="connsiteY0" fmla="*/ 788179 h 1576358"/>
              <a:gd name="connsiteX1" fmla="*/ 1820779 w 3641557"/>
              <a:gd name="connsiteY1" fmla="*/ 0 h 1576358"/>
              <a:gd name="connsiteX2" fmla="*/ 3641558 w 3641557"/>
              <a:gd name="connsiteY2" fmla="*/ 788179 h 1576358"/>
              <a:gd name="connsiteX3" fmla="*/ 1820779 w 3641557"/>
              <a:gd name="connsiteY3" fmla="*/ 1576358 h 1576358"/>
              <a:gd name="connsiteX4" fmla="*/ 0 w 3641557"/>
              <a:gd name="connsiteY4" fmla="*/ 788179 h 1576358"/>
              <a:gd name="connsiteX0" fmla="*/ 0 w 3675217"/>
              <a:gd name="connsiteY0" fmla="*/ 789136 h 1578755"/>
              <a:gd name="connsiteX1" fmla="*/ 1820779 w 3675217"/>
              <a:gd name="connsiteY1" fmla="*/ 957 h 1578755"/>
              <a:gd name="connsiteX2" fmla="*/ 3675217 w 3675217"/>
              <a:gd name="connsiteY2" fmla="*/ 923772 h 1578755"/>
              <a:gd name="connsiteX3" fmla="*/ 1820779 w 3675217"/>
              <a:gd name="connsiteY3" fmla="*/ 1577315 h 1578755"/>
              <a:gd name="connsiteX4" fmla="*/ 0 w 3675217"/>
              <a:gd name="connsiteY4" fmla="*/ 789136 h 1578755"/>
              <a:gd name="connsiteX0" fmla="*/ 0 w 3675291"/>
              <a:gd name="connsiteY0" fmla="*/ 789136 h 1578755"/>
              <a:gd name="connsiteX1" fmla="*/ 1820779 w 3675291"/>
              <a:gd name="connsiteY1" fmla="*/ 957 h 1578755"/>
              <a:gd name="connsiteX2" fmla="*/ 3675217 w 3675291"/>
              <a:gd name="connsiteY2" fmla="*/ 923772 h 1578755"/>
              <a:gd name="connsiteX3" fmla="*/ 1820779 w 3675291"/>
              <a:gd name="connsiteY3" fmla="*/ 1577315 h 1578755"/>
              <a:gd name="connsiteX4" fmla="*/ 0 w 3675291"/>
              <a:gd name="connsiteY4" fmla="*/ 789136 h 1578755"/>
              <a:gd name="connsiteX0" fmla="*/ 0 w 3675291"/>
              <a:gd name="connsiteY0" fmla="*/ 789136 h 1578698"/>
              <a:gd name="connsiteX1" fmla="*/ 1820779 w 3675291"/>
              <a:gd name="connsiteY1" fmla="*/ 957 h 1578698"/>
              <a:gd name="connsiteX2" fmla="*/ 3675217 w 3675291"/>
              <a:gd name="connsiteY2" fmla="*/ 923772 h 1578698"/>
              <a:gd name="connsiteX3" fmla="*/ 1820779 w 3675291"/>
              <a:gd name="connsiteY3" fmla="*/ 1577315 h 1578698"/>
              <a:gd name="connsiteX4" fmla="*/ 0 w 3675291"/>
              <a:gd name="connsiteY4" fmla="*/ 789136 h 1578698"/>
              <a:gd name="connsiteX0" fmla="*/ 0 w 3680060"/>
              <a:gd name="connsiteY0" fmla="*/ 789136 h 1578261"/>
              <a:gd name="connsiteX1" fmla="*/ 1820779 w 3680060"/>
              <a:gd name="connsiteY1" fmla="*/ 957 h 1578261"/>
              <a:gd name="connsiteX2" fmla="*/ 3675217 w 3680060"/>
              <a:gd name="connsiteY2" fmla="*/ 923772 h 1578261"/>
              <a:gd name="connsiteX3" fmla="*/ 1820779 w 3680060"/>
              <a:gd name="connsiteY3" fmla="*/ 1577315 h 1578261"/>
              <a:gd name="connsiteX4" fmla="*/ 0 w 3680060"/>
              <a:gd name="connsiteY4" fmla="*/ 789136 h 1578261"/>
              <a:gd name="connsiteX0" fmla="*/ 0 w 3680042"/>
              <a:gd name="connsiteY0" fmla="*/ 789136 h 1583410"/>
              <a:gd name="connsiteX1" fmla="*/ 1820779 w 3680042"/>
              <a:gd name="connsiteY1" fmla="*/ 957 h 1583410"/>
              <a:gd name="connsiteX2" fmla="*/ 3675217 w 3680042"/>
              <a:gd name="connsiteY2" fmla="*/ 923772 h 1583410"/>
              <a:gd name="connsiteX3" fmla="*/ 1820779 w 3680042"/>
              <a:gd name="connsiteY3" fmla="*/ 1577315 h 1583410"/>
              <a:gd name="connsiteX4" fmla="*/ 0 w 3680042"/>
              <a:gd name="connsiteY4" fmla="*/ 789136 h 1583410"/>
              <a:gd name="connsiteX0" fmla="*/ 0 w 3683271"/>
              <a:gd name="connsiteY0" fmla="*/ 789136 h 1577861"/>
              <a:gd name="connsiteX1" fmla="*/ 1820779 w 3683271"/>
              <a:gd name="connsiteY1" fmla="*/ 957 h 1577861"/>
              <a:gd name="connsiteX2" fmla="*/ 3675217 w 3683271"/>
              <a:gd name="connsiteY2" fmla="*/ 923772 h 1577861"/>
              <a:gd name="connsiteX3" fmla="*/ 1820779 w 3683271"/>
              <a:gd name="connsiteY3" fmla="*/ 1577315 h 1577861"/>
              <a:gd name="connsiteX4" fmla="*/ 0 w 3683271"/>
              <a:gd name="connsiteY4" fmla="*/ 789136 h 1577861"/>
              <a:gd name="connsiteX0" fmla="*/ 24901 w 3708172"/>
              <a:gd name="connsiteY0" fmla="*/ 789086 h 1577811"/>
              <a:gd name="connsiteX1" fmla="*/ 1845680 w 3708172"/>
              <a:gd name="connsiteY1" fmla="*/ 907 h 1577811"/>
              <a:gd name="connsiteX2" fmla="*/ 3700118 w 3708172"/>
              <a:gd name="connsiteY2" fmla="*/ 923722 h 1577811"/>
              <a:gd name="connsiteX3" fmla="*/ 1845680 w 3708172"/>
              <a:gd name="connsiteY3" fmla="*/ 1577265 h 1577811"/>
              <a:gd name="connsiteX4" fmla="*/ 24901 w 3708172"/>
              <a:gd name="connsiteY4" fmla="*/ 789086 h 1577811"/>
              <a:gd name="connsiteX0" fmla="*/ 28871 w 3712142"/>
              <a:gd name="connsiteY0" fmla="*/ 789501 h 1578226"/>
              <a:gd name="connsiteX1" fmla="*/ 1849650 w 3712142"/>
              <a:gd name="connsiteY1" fmla="*/ 1322 h 1578226"/>
              <a:gd name="connsiteX2" fmla="*/ 3704088 w 3712142"/>
              <a:gd name="connsiteY2" fmla="*/ 924137 h 1578226"/>
              <a:gd name="connsiteX3" fmla="*/ 1849650 w 3712142"/>
              <a:gd name="connsiteY3" fmla="*/ 1577680 h 1578226"/>
              <a:gd name="connsiteX4" fmla="*/ 28871 w 3712142"/>
              <a:gd name="connsiteY4" fmla="*/ 789501 h 1578226"/>
              <a:gd name="connsiteX0" fmla="*/ 14234 w 3697505"/>
              <a:gd name="connsiteY0" fmla="*/ 789291 h 1578016"/>
              <a:gd name="connsiteX1" fmla="*/ 1835013 w 3697505"/>
              <a:gd name="connsiteY1" fmla="*/ 1112 h 1578016"/>
              <a:gd name="connsiteX2" fmla="*/ 3689451 w 3697505"/>
              <a:gd name="connsiteY2" fmla="*/ 923927 h 1578016"/>
              <a:gd name="connsiteX3" fmla="*/ 1835013 w 3697505"/>
              <a:gd name="connsiteY3" fmla="*/ 1577470 h 1578016"/>
              <a:gd name="connsiteX4" fmla="*/ 14234 w 3697505"/>
              <a:gd name="connsiteY4" fmla="*/ 789291 h 1578016"/>
              <a:gd name="connsiteX0" fmla="*/ 40289 w 3723560"/>
              <a:gd name="connsiteY0" fmla="*/ 788971 h 1577696"/>
              <a:gd name="connsiteX1" fmla="*/ 1861068 w 3723560"/>
              <a:gd name="connsiteY1" fmla="*/ 792 h 1577696"/>
              <a:gd name="connsiteX2" fmla="*/ 3715506 w 3723560"/>
              <a:gd name="connsiteY2" fmla="*/ 923607 h 1577696"/>
              <a:gd name="connsiteX3" fmla="*/ 1861068 w 3723560"/>
              <a:gd name="connsiteY3" fmla="*/ 1577150 h 1577696"/>
              <a:gd name="connsiteX4" fmla="*/ 40289 w 3723560"/>
              <a:gd name="connsiteY4" fmla="*/ 788971 h 1577696"/>
              <a:gd name="connsiteX0" fmla="*/ 41261 w 3724794"/>
              <a:gd name="connsiteY0" fmla="*/ 788971 h 1577604"/>
              <a:gd name="connsiteX1" fmla="*/ 1862040 w 3724794"/>
              <a:gd name="connsiteY1" fmla="*/ 792 h 1577604"/>
              <a:gd name="connsiteX2" fmla="*/ 3716478 w 3724794"/>
              <a:gd name="connsiteY2" fmla="*/ 923607 h 1577604"/>
              <a:gd name="connsiteX3" fmla="*/ 1862040 w 3724794"/>
              <a:gd name="connsiteY3" fmla="*/ 1577150 h 1577604"/>
              <a:gd name="connsiteX4" fmla="*/ 41261 w 3724794"/>
              <a:gd name="connsiteY4" fmla="*/ 788971 h 1577604"/>
              <a:gd name="connsiteX0" fmla="*/ 58861 w 3742394"/>
              <a:gd name="connsiteY0" fmla="*/ 788834 h 1577387"/>
              <a:gd name="connsiteX1" fmla="*/ 1879640 w 3742394"/>
              <a:gd name="connsiteY1" fmla="*/ 655 h 1577387"/>
              <a:gd name="connsiteX2" fmla="*/ 3734078 w 3742394"/>
              <a:gd name="connsiteY2" fmla="*/ 923470 h 1577387"/>
              <a:gd name="connsiteX3" fmla="*/ 1879640 w 3742394"/>
              <a:gd name="connsiteY3" fmla="*/ 1577013 h 1577387"/>
              <a:gd name="connsiteX4" fmla="*/ 58861 w 3742394"/>
              <a:gd name="connsiteY4" fmla="*/ 788834 h 1577387"/>
              <a:gd name="connsiteX0" fmla="*/ 49056 w 3732589"/>
              <a:gd name="connsiteY0" fmla="*/ 789580 h 1578581"/>
              <a:gd name="connsiteX1" fmla="*/ 1869835 w 3732589"/>
              <a:gd name="connsiteY1" fmla="*/ 1401 h 1578581"/>
              <a:gd name="connsiteX2" fmla="*/ 3724273 w 3732589"/>
              <a:gd name="connsiteY2" fmla="*/ 924216 h 1578581"/>
              <a:gd name="connsiteX3" fmla="*/ 1869835 w 3732589"/>
              <a:gd name="connsiteY3" fmla="*/ 1577759 h 1578581"/>
              <a:gd name="connsiteX4" fmla="*/ 49056 w 3732589"/>
              <a:gd name="connsiteY4" fmla="*/ 789580 h 1578581"/>
              <a:gd name="connsiteX0" fmla="*/ 38252 w 3721785"/>
              <a:gd name="connsiteY0" fmla="*/ 789019 h 1577681"/>
              <a:gd name="connsiteX1" fmla="*/ 1859031 w 3721785"/>
              <a:gd name="connsiteY1" fmla="*/ 840 h 1577681"/>
              <a:gd name="connsiteX2" fmla="*/ 3713469 w 3721785"/>
              <a:gd name="connsiteY2" fmla="*/ 923655 h 1577681"/>
              <a:gd name="connsiteX3" fmla="*/ 1859031 w 3721785"/>
              <a:gd name="connsiteY3" fmla="*/ 1577198 h 1577681"/>
              <a:gd name="connsiteX4" fmla="*/ 38252 w 3721785"/>
              <a:gd name="connsiteY4" fmla="*/ 789019 h 1577681"/>
              <a:gd name="connsiteX0" fmla="*/ 50657 w 3734190"/>
              <a:gd name="connsiteY0" fmla="*/ 788828 h 1577377"/>
              <a:gd name="connsiteX1" fmla="*/ 1871436 w 3734190"/>
              <a:gd name="connsiteY1" fmla="*/ 649 h 1577377"/>
              <a:gd name="connsiteX2" fmla="*/ 3725874 w 3734190"/>
              <a:gd name="connsiteY2" fmla="*/ 923464 h 1577377"/>
              <a:gd name="connsiteX3" fmla="*/ 1871436 w 3734190"/>
              <a:gd name="connsiteY3" fmla="*/ 1577007 h 1577377"/>
              <a:gd name="connsiteX4" fmla="*/ 50657 w 3734190"/>
              <a:gd name="connsiteY4" fmla="*/ 788828 h 1577377"/>
              <a:gd name="connsiteX0" fmla="*/ 53901 w 3737434"/>
              <a:gd name="connsiteY0" fmla="*/ 788866 h 1577438"/>
              <a:gd name="connsiteX1" fmla="*/ 1874680 w 3737434"/>
              <a:gd name="connsiteY1" fmla="*/ 687 h 1577438"/>
              <a:gd name="connsiteX2" fmla="*/ 3729118 w 3737434"/>
              <a:gd name="connsiteY2" fmla="*/ 923502 h 1577438"/>
              <a:gd name="connsiteX3" fmla="*/ 1874680 w 3737434"/>
              <a:gd name="connsiteY3" fmla="*/ 1577045 h 1577438"/>
              <a:gd name="connsiteX4" fmla="*/ 53901 w 3737434"/>
              <a:gd name="connsiteY4" fmla="*/ 788866 h 1577438"/>
              <a:gd name="connsiteX0" fmla="*/ 53901 w 3737434"/>
              <a:gd name="connsiteY0" fmla="*/ 823254 h 1611826"/>
              <a:gd name="connsiteX1" fmla="*/ 1874680 w 3737434"/>
              <a:gd name="connsiteY1" fmla="*/ 35075 h 1611826"/>
              <a:gd name="connsiteX2" fmla="*/ 3729118 w 3737434"/>
              <a:gd name="connsiteY2" fmla="*/ 957890 h 1611826"/>
              <a:gd name="connsiteX3" fmla="*/ 1874680 w 3737434"/>
              <a:gd name="connsiteY3" fmla="*/ 1611433 h 1611826"/>
              <a:gd name="connsiteX4" fmla="*/ 53901 w 3737434"/>
              <a:gd name="connsiteY4" fmla="*/ 823254 h 1611826"/>
              <a:gd name="connsiteX0" fmla="*/ 16919 w 3700452"/>
              <a:gd name="connsiteY0" fmla="*/ 823254 h 1611796"/>
              <a:gd name="connsiteX1" fmla="*/ 1837698 w 3700452"/>
              <a:gd name="connsiteY1" fmla="*/ 35075 h 1611796"/>
              <a:gd name="connsiteX2" fmla="*/ 3692136 w 3700452"/>
              <a:gd name="connsiteY2" fmla="*/ 957890 h 1611796"/>
              <a:gd name="connsiteX3" fmla="*/ 1837698 w 3700452"/>
              <a:gd name="connsiteY3" fmla="*/ 1611433 h 1611796"/>
              <a:gd name="connsiteX4" fmla="*/ 16919 w 3700452"/>
              <a:gd name="connsiteY4" fmla="*/ 823254 h 1611796"/>
              <a:gd name="connsiteX0" fmla="*/ 49055 w 3732588"/>
              <a:gd name="connsiteY0" fmla="*/ 823254 h 1611822"/>
              <a:gd name="connsiteX1" fmla="*/ 1869834 w 3732588"/>
              <a:gd name="connsiteY1" fmla="*/ 35075 h 1611822"/>
              <a:gd name="connsiteX2" fmla="*/ 3724272 w 3732588"/>
              <a:gd name="connsiteY2" fmla="*/ 957890 h 1611822"/>
              <a:gd name="connsiteX3" fmla="*/ 1869834 w 3732588"/>
              <a:gd name="connsiteY3" fmla="*/ 1611433 h 1611822"/>
              <a:gd name="connsiteX4" fmla="*/ 49055 w 3732588"/>
              <a:gd name="connsiteY4" fmla="*/ 823254 h 1611822"/>
              <a:gd name="connsiteX0" fmla="*/ 39749 w 3723282"/>
              <a:gd name="connsiteY0" fmla="*/ 823254 h 1611830"/>
              <a:gd name="connsiteX1" fmla="*/ 1860528 w 3723282"/>
              <a:gd name="connsiteY1" fmla="*/ 35075 h 1611830"/>
              <a:gd name="connsiteX2" fmla="*/ 3714966 w 3723282"/>
              <a:gd name="connsiteY2" fmla="*/ 957890 h 1611830"/>
              <a:gd name="connsiteX3" fmla="*/ 1860528 w 3723282"/>
              <a:gd name="connsiteY3" fmla="*/ 1611433 h 1611830"/>
              <a:gd name="connsiteX4" fmla="*/ 39749 w 3723282"/>
              <a:gd name="connsiteY4" fmla="*/ 823254 h 1611830"/>
              <a:gd name="connsiteX0" fmla="*/ 39749 w 3723282"/>
              <a:gd name="connsiteY0" fmla="*/ 796784 h 1585360"/>
              <a:gd name="connsiteX1" fmla="*/ 1860528 w 3723282"/>
              <a:gd name="connsiteY1" fmla="*/ 8605 h 1585360"/>
              <a:gd name="connsiteX2" fmla="*/ 3714966 w 3723282"/>
              <a:gd name="connsiteY2" fmla="*/ 931420 h 1585360"/>
              <a:gd name="connsiteX3" fmla="*/ 1860528 w 3723282"/>
              <a:gd name="connsiteY3" fmla="*/ 1584963 h 1585360"/>
              <a:gd name="connsiteX4" fmla="*/ 39749 w 3723282"/>
              <a:gd name="connsiteY4" fmla="*/ 796784 h 1585360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89612 h 1578188"/>
              <a:gd name="connsiteX1" fmla="*/ 1860528 w 3723282"/>
              <a:gd name="connsiteY1" fmla="*/ 1433 h 1578188"/>
              <a:gd name="connsiteX2" fmla="*/ 3714966 w 3723282"/>
              <a:gd name="connsiteY2" fmla="*/ 924248 h 1578188"/>
              <a:gd name="connsiteX3" fmla="*/ 1860528 w 3723282"/>
              <a:gd name="connsiteY3" fmla="*/ 1577791 h 1578188"/>
              <a:gd name="connsiteX4" fmla="*/ 39749 w 3723282"/>
              <a:gd name="connsiteY4" fmla="*/ 789612 h 1578188"/>
              <a:gd name="connsiteX0" fmla="*/ 5 w 3683538"/>
              <a:gd name="connsiteY0" fmla="*/ 756078 h 1544636"/>
              <a:gd name="connsiteX1" fmla="*/ 1809564 w 3683538"/>
              <a:gd name="connsiteY1" fmla="*/ 1558 h 1544636"/>
              <a:gd name="connsiteX2" fmla="*/ 3675222 w 3683538"/>
              <a:gd name="connsiteY2" fmla="*/ 890714 h 1544636"/>
              <a:gd name="connsiteX3" fmla="*/ 1820784 w 3683538"/>
              <a:gd name="connsiteY3" fmla="*/ 1544257 h 1544636"/>
              <a:gd name="connsiteX4" fmla="*/ 5 w 3683538"/>
              <a:gd name="connsiteY4" fmla="*/ 756078 h 1544636"/>
              <a:gd name="connsiteX0" fmla="*/ 5 w 3683538"/>
              <a:gd name="connsiteY0" fmla="*/ 759240 h 1547798"/>
              <a:gd name="connsiteX1" fmla="*/ 1809564 w 3683538"/>
              <a:gd name="connsiteY1" fmla="*/ 4720 h 1547798"/>
              <a:gd name="connsiteX2" fmla="*/ 3675222 w 3683538"/>
              <a:gd name="connsiteY2" fmla="*/ 893876 h 1547798"/>
              <a:gd name="connsiteX3" fmla="*/ 1820784 w 3683538"/>
              <a:gd name="connsiteY3" fmla="*/ 1547419 h 1547798"/>
              <a:gd name="connsiteX4" fmla="*/ 5 w 3683538"/>
              <a:gd name="connsiteY4" fmla="*/ 759240 h 1547798"/>
              <a:gd name="connsiteX0" fmla="*/ 4 w 3683537"/>
              <a:gd name="connsiteY0" fmla="*/ 766998 h 1555556"/>
              <a:gd name="connsiteX1" fmla="*/ 1809563 w 3683537"/>
              <a:gd name="connsiteY1" fmla="*/ 12478 h 1555556"/>
              <a:gd name="connsiteX2" fmla="*/ 3675221 w 3683537"/>
              <a:gd name="connsiteY2" fmla="*/ 901634 h 1555556"/>
              <a:gd name="connsiteX3" fmla="*/ 1820783 w 3683537"/>
              <a:gd name="connsiteY3" fmla="*/ 1555177 h 1555556"/>
              <a:gd name="connsiteX4" fmla="*/ 4 w 3683537"/>
              <a:gd name="connsiteY4" fmla="*/ 766998 h 1555556"/>
              <a:gd name="connsiteX0" fmla="*/ 4 w 3683537"/>
              <a:gd name="connsiteY0" fmla="*/ 760907 h 1549465"/>
              <a:gd name="connsiteX1" fmla="*/ 1809563 w 3683537"/>
              <a:gd name="connsiteY1" fmla="*/ 6387 h 1549465"/>
              <a:gd name="connsiteX2" fmla="*/ 3675221 w 3683537"/>
              <a:gd name="connsiteY2" fmla="*/ 895543 h 1549465"/>
              <a:gd name="connsiteX3" fmla="*/ 1820783 w 3683537"/>
              <a:gd name="connsiteY3" fmla="*/ 1549086 h 1549465"/>
              <a:gd name="connsiteX4" fmla="*/ 4 w 3683537"/>
              <a:gd name="connsiteY4" fmla="*/ 760907 h 1549465"/>
              <a:gd name="connsiteX0" fmla="*/ 25144 w 3708677"/>
              <a:gd name="connsiteY0" fmla="*/ 761935 h 1550564"/>
              <a:gd name="connsiteX1" fmla="*/ 1834703 w 3708677"/>
              <a:gd name="connsiteY1" fmla="*/ 7415 h 1550564"/>
              <a:gd name="connsiteX2" fmla="*/ 3700361 w 3708677"/>
              <a:gd name="connsiteY2" fmla="*/ 896571 h 1550564"/>
              <a:gd name="connsiteX3" fmla="*/ 1845923 w 3708677"/>
              <a:gd name="connsiteY3" fmla="*/ 1550114 h 1550564"/>
              <a:gd name="connsiteX4" fmla="*/ 25144 w 3708677"/>
              <a:gd name="connsiteY4" fmla="*/ 761935 h 1550564"/>
              <a:gd name="connsiteX0" fmla="*/ 22526 w 3705056"/>
              <a:gd name="connsiteY0" fmla="*/ 761935 h 1554474"/>
              <a:gd name="connsiteX1" fmla="*/ 1832085 w 3705056"/>
              <a:gd name="connsiteY1" fmla="*/ 7415 h 1554474"/>
              <a:gd name="connsiteX2" fmla="*/ 3697743 w 3705056"/>
              <a:gd name="connsiteY2" fmla="*/ 896571 h 1554474"/>
              <a:gd name="connsiteX3" fmla="*/ 1843305 w 3705056"/>
              <a:gd name="connsiteY3" fmla="*/ 1550114 h 1554474"/>
              <a:gd name="connsiteX4" fmla="*/ 22526 w 3705056"/>
              <a:gd name="connsiteY4" fmla="*/ 761935 h 1554474"/>
              <a:gd name="connsiteX0" fmla="*/ 22526 w 3697743"/>
              <a:gd name="connsiteY0" fmla="*/ 761935 h 1554474"/>
              <a:gd name="connsiteX1" fmla="*/ 1832085 w 3697743"/>
              <a:gd name="connsiteY1" fmla="*/ 7415 h 1554474"/>
              <a:gd name="connsiteX2" fmla="*/ 3697743 w 3697743"/>
              <a:gd name="connsiteY2" fmla="*/ 896571 h 1554474"/>
              <a:gd name="connsiteX3" fmla="*/ 1843305 w 3697743"/>
              <a:gd name="connsiteY3" fmla="*/ 1550114 h 1554474"/>
              <a:gd name="connsiteX4" fmla="*/ 22526 w 3697743"/>
              <a:gd name="connsiteY4" fmla="*/ 761935 h 155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7743" h="1554474">
                <a:moveTo>
                  <a:pt x="22526" y="761935"/>
                </a:moveTo>
                <a:cubicBezTo>
                  <a:pt x="200170" y="415061"/>
                  <a:pt x="854911" y="-65511"/>
                  <a:pt x="1832085" y="7415"/>
                </a:cubicBezTo>
                <a:cubicBezTo>
                  <a:pt x="2809259" y="80341"/>
                  <a:pt x="3484570" y="332247"/>
                  <a:pt x="3697743" y="896571"/>
                </a:cubicBezTo>
                <a:cubicBezTo>
                  <a:pt x="3669694" y="1157965"/>
                  <a:pt x="2943895" y="1494015"/>
                  <a:pt x="1843305" y="1550114"/>
                </a:cubicBezTo>
                <a:cubicBezTo>
                  <a:pt x="742715" y="1606213"/>
                  <a:pt x="-155118" y="1108809"/>
                  <a:pt x="22526" y="76193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3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8302172" y="6457890"/>
            <a:ext cx="388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spc="600" dirty="0">
                <a:solidFill>
                  <a:schemeClr val="bg1"/>
                </a:solidFill>
                <a:latin typeface="Orator Std" panose="020D0509020203030204" pitchFamily="49" charset="0"/>
              </a:rPr>
              <a:t>CREATIVE VENUS</a:t>
            </a:r>
          </a:p>
        </p:txBody>
      </p:sp>
    </p:spTree>
    <p:extLst>
      <p:ext uri="{BB962C8B-B14F-4D97-AF65-F5344CB8AC3E}">
        <p14:creationId xmlns:p14="http://schemas.microsoft.com/office/powerpoint/2010/main" val="303023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8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470358" y="1292391"/>
            <a:ext cx="3945684" cy="1728000"/>
          </a:xfrm>
          <a:custGeom>
            <a:avLst/>
            <a:gdLst>
              <a:gd name="connsiteX0" fmla="*/ 0 w 3641557"/>
              <a:gd name="connsiteY0" fmla="*/ 788179 h 1576358"/>
              <a:gd name="connsiteX1" fmla="*/ 1820779 w 3641557"/>
              <a:gd name="connsiteY1" fmla="*/ 0 h 1576358"/>
              <a:gd name="connsiteX2" fmla="*/ 3641558 w 3641557"/>
              <a:gd name="connsiteY2" fmla="*/ 788179 h 1576358"/>
              <a:gd name="connsiteX3" fmla="*/ 1820779 w 3641557"/>
              <a:gd name="connsiteY3" fmla="*/ 1576358 h 1576358"/>
              <a:gd name="connsiteX4" fmla="*/ 0 w 3641557"/>
              <a:gd name="connsiteY4" fmla="*/ 788179 h 1576358"/>
              <a:gd name="connsiteX0" fmla="*/ 0 w 3675217"/>
              <a:gd name="connsiteY0" fmla="*/ 789136 h 1578755"/>
              <a:gd name="connsiteX1" fmla="*/ 1820779 w 3675217"/>
              <a:gd name="connsiteY1" fmla="*/ 957 h 1578755"/>
              <a:gd name="connsiteX2" fmla="*/ 3675217 w 3675217"/>
              <a:gd name="connsiteY2" fmla="*/ 923772 h 1578755"/>
              <a:gd name="connsiteX3" fmla="*/ 1820779 w 3675217"/>
              <a:gd name="connsiteY3" fmla="*/ 1577315 h 1578755"/>
              <a:gd name="connsiteX4" fmla="*/ 0 w 3675217"/>
              <a:gd name="connsiteY4" fmla="*/ 789136 h 1578755"/>
              <a:gd name="connsiteX0" fmla="*/ 0 w 3675291"/>
              <a:gd name="connsiteY0" fmla="*/ 789136 h 1578755"/>
              <a:gd name="connsiteX1" fmla="*/ 1820779 w 3675291"/>
              <a:gd name="connsiteY1" fmla="*/ 957 h 1578755"/>
              <a:gd name="connsiteX2" fmla="*/ 3675217 w 3675291"/>
              <a:gd name="connsiteY2" fmla="*/ 923772 h 1578755"/>
              <a:gd name="connsiteX3" fmla="*/ 1820779 w 3675291"/>
              <a:gd name="connsiteY3" fmla="*/ 1577315 h 1578755"/>
              <a:gd name="connsiteX4" fmla="*/ 0 w 3675291"/>
              <a:gd name="connsiteY4" fmla="*/ 789136 h 1578755"/>
              <a:gd name="connsiteX0" fmla="*/ 0 w 3675291"/>
              <a:gd name="connsiteY0" fmla="*/ 789136 h 1578698"/>
              <a:gd name="connsiteX1" fmla="*/ 1820779 w 3675291"/>
              <a:gd name="connsiteY1" fmla="*/ 957 h 1578698"/>
              <a:gd name="connsiteX2" fmla="*/ 3675217 w 3675291"/>
              <a:gd name="connsiteY2" fmla="*/ 923772 h 1578698"/>
              <a:gd name="connsiteX3" fmla="*/ 1820779 w 3675291"/>
              <a:gd name="connsiteY3" fmla="*/ 1577315 h 1578698"/>
              <a:gd name="connsiteX4" fmla="*/ 0 w 3675291"/>
              <a:gd name="connsiteY4" fmla="*/ 789136 h 1578698"/>
              <a:gd name="connsiteX0" fmla="*/ 0 w 3680060"/>
              <a:gd name="connsiteY0" fmla="*/ 789136 h 1578261"/>
              <a:gd name="connsiteX1" fmla="*/ 1820779 w 3680060"/>
              <a:gd name="connsiteY1" fmla="*/ 957 h 1578261"/>
              <a:gd name="connsiteX2" fmla="*/ 3675217 w 3680060"/>
              <a:gd name="connsiteY2" fmla="*/ 923772 h 1578261"/>
              <a:gd name="connsiteX3" fmla="*/ 1820779 w 3680060"/>
              <a:gd name="connsiteY3" fmla="*/ 1577315 h 1578261"/>
              <a:gd name="connsiteX4" fmla="*/ 0 w 3680060"/>
              <a:gd name="connsiteY4" fmla="*/ 789136 h 1578261"/>
              <a:gd name="connsiteX0" fmla="*/ 0 w 3680042"/>
              <a:gd name="connsiteY0" fmla="*/ 789136 h 1583410"/>
              <a:gd name="connsiteX1" fmla="*/ 1820779 w 3680042"/>
              <a:gd name="connsiteY1" fmla="*/ 957 h 1583410"/>
              <a:gd name="connsiteX2" fmla="*/ 3675217 w 3680042"/>
              <a:gd name="connsiteY2" fmla="*/ 923772 h 1583410"/>
              <a:gd name="connsiteX3" fmla="*/ 1820779 w 3680042"/>
              <a:gd name="connsiteY3" fmla="*/ 1577315 h 1583410"/>
              <a:gd name="connsiteX4" fmla="*/ 0 w 3680042"/>
              <a:gd name="connsiteY4" fmla="*/ 789136 h 1583410"/>
              <a:gd name="connsiteX0" fmla="*/ 0 w 3683271"/>
              <a:gd name="connsiteY0" fmla="*/ 789136 h 1577861"/>
              <a:gd name="connsiteX1" fmla="*/ 1820779 w 3683271"/>
              <a:gd name="connsiteY1" fmla="*/ 957 h 1577861"/>
              <a:gd name="connsiteX2" fmla="*/ 3675217 w 3683271"/>
              <a:gd name="connsiteY2" fmla="*/ 923772 h 1577861"/>
              <a:gd name="connsiteX3" fmla="*/ 1820779 w 3683271"/>
              <a:gd name="connsiteY3" fmla="*/ 1577315 h 1577861"/>
              <a:gd name="connsiteX4" fmla="*/ 0 w 3683271"/>
              <a:gd name="connsiteY4" fmla="*/ 789136 h 1577861"/>
              <a:gd name="connsiteX0" fmla="*/ 24901 w 3708172"/>
              <a:gd name="connsiteY0" fmla="*/ 789086 h 1577811"/>
              <a:gd name="connsiteX1" fmla="*/ 1845680 w 3708172"/>
              <a:gd name="connsiteY1" fmla="*/ 907 h 1577811"/>
              <a:gd name="connsiteX2" fmla="*/ 3700118 w 3708172"/>
              <a:gd name="connsiteY2" fmla="*/ 923722 h 1577811"/>
              <a:gd name="connsiteX3" fmla="*/ 1845680 w 3708172"/>
              <a:gd name="connsiteY3" fmla="*/ 1577265 h 1577811"/>
              <a:gd name="connsiteX4" fmla="*/ 24901 w 3708172"/>
              <a:gd name="connsiteY4" fmla="*/ 789086 h 1577811"/>
              <a:gd name="connsiteX0" fmla="*/ 28871 w 3712142"/>
              <a:gd name="connsiteY0" fmla="*/ 789501 h 1578226"/>
              <a:gd name="connsiteX1" fmla="*/ 1849650 w 3712142"/>
              <a:gd name="connsiteY1" fmla="*/ 1322 h 1578226"/>
              <a:gd name="connsiteX2" fmla="*/ 3704088 w 3712142"/>
              <a:gd name="connsiteY2" fmla="*/ 924137 h 1578226"/>
              <a:gd name="connsiteX3" fmla="*/ 1849650 w 3712142"/>
              <a:gd name="connsiteY3" fmla="*/ 1577680 h 1578226"/>
              <a:gd name="connsiteX4" fmla="*/ 28871 w 3712142"/>
              <a:gd name="connsiteY4" fmla="*/ 789501 h 1578226"/>
              <a:gd name="connsiteX0" fmla="*/ 14234 w 3697505"/>
              <a:gd name="connsiteY0" fmla="*/ 789291 h 1578016"/>
              <a:gd name="connsiteX1" fmla="*/ 1835013 w 3697505"/>
              <a:gd name="connsiteY1" fmla="*/ 1112 h 1578016"/>
              <a:gd name="connsiteX2" fmla="*/ 3689451 w 3697505"/>
              <a:gd name="connsiteY2" fmla="*/ 923927 h 1578016"/>
              <a:gd name="connsiteX3" fmla="*/ 1835013 w 3697505"/>
              <a:gd name="connsiteY3" fmla="*/ 1577470 h 1578016"/>
              <a:gd name="connsiteX4" fmla="*/ 14234 w 3697505"/>
              <a:gd name="connsiteY4" fmla="*/ 789291 h 1578016"/>
              <a:gd name="connsiteX0" fmla="*/ 40289 w 3723560"/>
              <a:gd name="connsiteY0" fmla="*/ 788971 h 1577696"/>
              <a:gd name="connsiteX1" fmla="*/ 1861068 w 3723560"/>
              <a:gd name="connsiteY1" fmla="*/ 792 h 1577696"/>
              <a:gd name="connsiteX2" fmla="*/ 3715506 w 3723560"/>
              <a:gd name="connsiteY2" fmla="*/ 923607 h 1577696"/>
              <a:gd name="connsiteX3" fmla="*/ 1861068 w 3723560"/>
              <a:gd name="connsiteY3" fmla="*/ 1577150 h 1577696"/>
              <a:gd name="connsiteX4" fmla="*/ 40289 w 3723560"/>
              <a:gd name="connsiteY4" fmla="*/ 788971 h 1577696"/>
              <a:gd name="connsiteX0" fmla="*/ 41261 w 3724794"/>
              <a:gd name="connsiteY0" fmla="*/ 788971 h 1577604"/>
              <a:gd name="connsiteX1" fmla="*/ 1862040 w 3724794"/>
              <a:gd name="connsiteY1" fmla="*/ 792 h 1577604"/>
              <a:gd name="connsiteX2" fmla="*/ 3716478 w 3724794"/>
              <a:gd name="connsiteY2" fmla="*/ 923607 h 1577604"/>
              <a:gd name="connsiteX3" fmla="*/ 1862040 w 3724794"/>
              <a:gd name="connsiteY3" fmla="*/ 1577150 h 1577604"/>
              <a:gd name="connsiteX4" fmla="*/ 41261 w 3724794"/>
              <a:gd name="connsiteY4" fmla="*/ 788971 h 1577604"/>
              <a:gd name="connsiteX0" fmla="*/ 58861 w 3742394"/>
              <a:gd name="connsiteY0" fmla="*/ 788834 h 1577387"/>
              <a:gd name="connsiteX1" fmla="*/ 1879640 w 3742394"/>
              <a:gd name="connsiteY1" fmla="*/ 655 h 1577387"/>
              <a:gd name="connsiteX2" fmla="*/ 3734078 w 3742394"/>
              <a:gd name="connsiteY2" fmla="*/ 923470 h 1577387"/>
              <a:gd name="connsiteX3" fmla="*/ 1879640 w 3742394"/>
              <a:gd name="connsiteY3" fmla="*/ 1577013 h 1577387"/>
              <a:gd name="connsiteX4" fmla="*/ 58861 w 3742394"/>
              <a:gd name="connsiteY4" fmla="*/ 788834 h 1577387"/>
              <a:gd name="connsiteX0" fmla="*/ 49056 w 3732589"/>
              <a:gd name="connsiteY0" fmla="*/ 789580 h 1578581"/>
              <a:gd name="connsiteX1" fmla="*/ 1869835 w 3732589"/>
              <a:gd name="connsiteY1" fmla="*/ 1401 h 1578581"/>
              <a:gd name="connsiteX2" fmla="*/ 3724273 w 3732589"/>
              <a:gd name="connsiteY2" fmla="*/ 924216 h 1578581"/>
              <a:gd name="connsiteX3" fmla="*/ 1869835 w 3732589"/>
              <a:gd name="connsiteY3" fmla="*/ 1577759 h 1578581"/>
              <a:gd name="connsiteX4" fmla="*/ 49056 w 3732589"/>
              <a:gd name="connsiteY4" fmla="*/ 789580 h 1578581"/>
              <a:gd name="connsiteX0" fmla="*/ 38252 w 3721785"/>
              <a:gd name="connsiteY0" fmla="*/ 789019 h 1577681"/>
              <a:gd name="connsiteX1" fmla="*/ 1859031 w 3721785"/>
              <a:gd name="connsiteY1" fmla="*/ 840 h 1577681"/>
              <a:gd name="connsiteX2" fmla="*/ 3713469 w 3721785"/>
              <a:gd name="connsiteY2" fmla="*/ 923655 h 1577681"/>
              <a:gd name="connsiteX3" fmla="*/ 1859031 w 3721785"/>
              <a:gd name="connsiteY3" fmla="*/ 1577198 h 1577681"/>
              <a:gd name="connsiteX4" fmla="*/ 38252 w 3721785"/>
              <a:gd name="connsiteY4" fmla="*/ 789019 h 1577681"/>
              <a:gd name="connsiteX0" fmla="*/ 50657 w 3734190"/>
              <a:gd name="connsiteY0" fmla="*/ 788828 h 1577377"/>
              <a:gd name="connsiteX1" fmla="*/ 1871436 w 3734190"/>
              <a:gd name="connsiteY1" fmla="*/ 649 h 1577377"/>
              <a:gd name="connsiteX2" fmla="*/ 3725874 w 3734190"/>
              <a:gd name="connsiteY2" fmla="*/ 923464 h 1577377"/>
              <a:gd name="connsiteX3" fmla="*/ 1871436 w 3734190"/>
              <a:gd name="connsiteY3" fmla="*/ 1577007 h 1577377"/>
              <a:gd name="connsiteX4" fmla="*/ 50657 w 3734190"/>
              <a:gd name="connsiteY4" fmla="*/ 788828 h 1577377"/>
              <a:gd name="connsiteX0" fmla="*/ 53901 w 3737434"/>
              <a:gd name="connsiteY0" fmla="*/ 788866 h 1577438"/>
              <a:gd name="connsiteX1" fmla="*/ 1874680 w 3737434"/>
              <a:gd name="connsiteY1" fmla="*/ 687 h 1577438"/>
              <a:gd name="connsiteX2" fmla="*/ 3729118 w 3737434"/>
              <a:gd name="connsiteY2" fmla="*/ 923502 h 1577438"/>
              <a:gd name="connsiteX3" fmla="*/ 1874680 w 3737434"/>
              <a:gd name="connsiteY3" fmla="*/ 1577045 h 1577438"/>
              <a:gd name="connsiteX4" fmla="*/ 53901 w 3737434"/>
              <a:gd name="connsiteY4" fmla="*/ 788866 h 1577438"/>
              <a:gd name="connsiteX0" fmla="*/ 53901 w 3737434"/>
              <a:gd name="connsiteY0" fmla="*/ 823254 h 1611826"/>
              <a:gd name="connsiteX1" fmla="*/ 1874680 w 3737434"/>
              <a:gd name="connsiteY1" fmla="*/ 35075 h 1611826"/>
              <a:gd name="connsiteX2" fmla="*/ 3729118 w 3737434"/>
              <a:gd name="connsiteY2" fmla="*/ 957890 h 1611826"/>
              <a:gd name="connsiteX3" fmla="*/ 1874680 w 3737434"/>
              <a:gd name="connsiteY3" fmla="*/ 1611433 h 1611826"/>
              <a:gd name="connsiteX4" fmla="*/ 53901 w 3737434"/>
              <a:gd name="connsiteY4" fmla="*/ 823254 h 1611826"/>
              <a:gd name="connsiteX0" fmla="*/ 16919 w 3700452"/>
              <a:gd name="connsiteY0" fmla="*/ 823254 h 1611796"/>
              <a:gd name="connsiteX1" fmla="*/ 1837698 w 3700452"/>
              <a:gd name="connsiteY1" fmla="*/ 35075 h 1611796"/>
              <a:gd name="connsiteX2" fmla="*/ 3692136 w 3700452"/>
              <a:gd name="connsiteY2" fmla="*/ 957890 h 1611796"/>
              <a:gd name="connsiteX3" fmla="*/ 1837698 w 3700452"/>
              <a:gd name="connsiteY3" fmla="*/ 1611433 h 1611796"/>
              <a:gd name="connsiteX4" fmla="*/ 16919 w 3700452"/>
              <a:gd name="connsiteY4" fmla="*/ 823254 h 1611796"/>
              <a:gd name="connsiteX0" fmla="*/ 49055 w 3732588"/>
              <a:gd name="connsiteY0" fmla="*/ 823254 h 1611822"/>
              <a:gd name="connsiteX1" fmla="*/ 1869834 w 3732588"/>
              <a:gd name="connsiteY1" fmla="*/ 35075 h 1611822"/>
              <a:gd name="connsiteX2" fmla="*/ 3724272 w 3732588"/>
              <a:gd name="connsiteY2" fmla="*/ 957890 h 1611822"/>
              <a:gd name="connsiteX3" fmla="*/ 1869834 w 3732588"/>
              <a:gd name="connsiteY3" fmla="*/ 1611433 h 1611822"/>
              <a:gd name="connsiteX4" fmla="*/ 49055 w 3732588"/>
              <a:gd name="connsiteY4" fmla="*/ 823254 h 1611822"/>
              <a:gd name="connsiteX0" fmla="*/ 39749 w 3723282"/>
              <a:gd name="connsiteY0" fmla="*/ 823254 h 1611830"/>
              <a:gd name="connsiteX1" fmla="*/ 1860528 w 3723282"/>
              <a:gd name="connsiteY1" fmla="*/ 35075 h 1611830"/>
              <a:gd name="connsiteX2" fmla="*/ 3714966 w 3723282"/>
              <a:gd name="connsiteY2" fmla="*/ 957890 h 1611830"/>
              <a:gd name="connsiteX3" fmla="*/ 1860528 w 3723282"/>
              <a:gd name="connsiteY3" fmla="*/ 1611433 h 1611830"/>
              <a:gd name="connsiteX4" fmla="*/ 39749 w 3723282"/>
              <a:gd name="connsiteY4" fmla="*/ 823254 h 1611830"/>
              <a:gd name="connsiteX0" fmla="*/ 39749 w 3723282"/>
              <a:gd name="connsiteY0" fmla="*/ 796784 h 1585360"/>
              <a:gd name="connsiteX1" fmla="*/ 1860528 w 3723282"/>
              <a:gd name="connsiteY1" fmla="*/ 8605 h 1585360"/>
              <a:gd name="connsiteX2" fmla="*/ 3714966 w 3723282"/>
              <a:gd name="connsiteY2" fmla="*/ 931420 h 1585360"/>
              <a:gd name="connsiteX3" fmla="*/ 1860528 w 3723282"/>
              <a:gd name="connsiteY3" fmla="*/ 1584963 h 1585360"/>
              <a:gd name="connsiteX4" fmla="*/ 39749 w 3723282"/>
              <a:gd name="connsiteY4" fmla="*/ 796784 h 1585360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89612 h 1578188"/>
              <a:gd name="connsiteX1" fmla="*/ 1860528 w 3723282"/>
              <a:gd name="connsiteY1" fmla="*/ 1433 h 1578188"/>
              <a:gd name="connsiteX2" fmla="*/ 3714966 w 3723282"/>
              <a:gd name="connsiteY2" fmla="*/ 924248 h 1578188"/>
              <a:gd name="connsiteX3" fmla="*/ 1860528 w 3723282"/>
              <a:gd name="connsiteY3" fmla="*/ 1577791 h 1578188"/>
              <a:gd name="connsiteX4" fmla="*/ 39749 w 3723282"/>
              <a:gd name="connsiteY4" fmla="*/ 789612 h 1578188"/>
              <a:gd name="connsiteX0" fmla="*/ 5 w 3683538"/>
              <a:gd name="connsiteY0" fmla="*/ 756078 h 1544636"/>
              <a:gd name="connsiteX1" fmla="*/ 1809564 w 3683538"/>
              <a:gd name="connsiteY1" fmla="*/ 1558 h 1544636"/>
              <a:gd name="connsiteX2" fmla="*/ 3675222 w 3683538"/>
              <a:gd name="connsiteY2" fmla="*/ 890714 h 1544636"/>
              <a:gd name="connsiteX3" fmla="*/ 1820784 w 3683538"/>
              <a:gd name="connsiteY3" fmla="*/ 1544257 h 1544636"/>
              <a:gd name="connsiteX4" fmla="*/ 5 w 3683538"/>
              <a:gd name="connsiteY4" fmla="*/ 756078 h 1544636"/>
              <a:gd name="connsiteX0" fmla="*/ 5 w 3683538"/>
              <a:gd name="connsiteY0" fmla="*/ 759240 h 1547798"/>
              <a:gd name="connsiteX1" fmla="*/ 1809564 w 3683538"/>
              <a:gd name="connsiteY1" fmla="*/ 4720 h 1547798"/>
              <a:gd name="connsiteX2" fmla="*/ 3675222 w 3683538"/>
              <a:gd name="connsiteY2" fmla="*/ 893876 h 1547798"/>
              <a:gd name="connsiteX3" fmla="*/ 1820784 w 3683538"/>
              <a:gd name="connsiteY3" fmla="*/ 1547419 h 1547798"/>
              <a:gd name="connsiteX4" fmla="*/ 5 w 3683538"/>
              <a:gd name="connsiteY4" fmla="*/ 759240 h 1547798"/>
              <a:gd name="connsiteX0" fmla="*/ 4 w 3683537"/>
              <a:gd name="connsiteY0" fmla="*/ 766998 h 1555556"/>
              <a:gd name="connsiteX1" fmla="*/ 1809563 w 3683537"/>
              <a:gd name="connsiteY1" fmla="*/ 12478 h 1555556"/>
              <a:gd name="connsiteX2" fmla="*/ 3675221 w 3683537"/>
              <a:gd name="connsiteY2" fmla="*/ 901634 h 1555556"/>
              <a:gd name="connsiteX3" fmla="*/ 1820783 w 3683537"/>
              <a:gd name="connsiteY3" fmla="*/ 1555177 h 1555556"/>
              <a:gd name="connsiteX4" fmla="*/ 4 w 3683537"/>
              <a:gd name="connsiteY4" fmla="*/ 766998 h 1555556"/>
              <a:gd name="connsiteX0" fmla="*/ 4 w 3683537"/>
              <a:gd name="connsiteY0" fmla="*/ 760907 h 1549465"/>
              <a:gd name="connsiteX1" fmla="*/ 1809563 w 3683537"/>
              <a:gd name="connsiteY1" fmla="*/ 6387 h 1549465"/>
              <a:gd name="connsiteX2" fmla="*/ 3675221 w 3683537"/>
              <a:gd name="connsiteY2" fmla="*/ 895543 h 1549465"/>
              <a:gd name="connsiteX3" fmla="*/ 1820783 w 3683537"/>
              <a:gd name="connsiteY3" fmla="*/ 1549086 h 1549465"/>
              <a:gd name="connsiteX4" fmla="*/ 4 w 3683537"/>
              <a:gd name="connsiteY4" fmla="*/ 760907 h 1549465"/>
              <a:gd name="connsiteX0" fmla="*/ 25144 w 3708677"/>
              <a:gd name="connsiteY0" fmla="*/ 761935 h 1550564"/>
              <a:gd name="connsiteX1" fmla="*/ 1834703 w 3708677"/>
              <a:gd name="connsiteY1" fmla="*/ 7415 h 1550564"/>
              <a:gd name="connsiteX2" fmla="*/ 3700361 w 3708677"/>
              <a:gd name="connsiteY2" fmla="*/ 896571 h 1550564"/>
              <a:gd name="connsiteX3" fmla="*/ 1845923 w 3708677"/>
              <a:gd name="connsiteY3" fmla="*/ 1550114 h 1550564"/>
              <a:gd name="connsiteX4" fmla="*/ 25144 w 3708677"/>
              <a:gd name="connsiteY4" fmla="*/ 761935 h 1550564"/>
              <a:gd name="connsiteX0" fmla="*/ 22526 w 3705056"/>
              <a:gd name="connsiteY0" fmla="*/ 761935 h 1554474"/>
              <a:gd name="connsiteX1" fmla="*/ 1832085 w 3705056"/>
              <a:gd name="connsiteY1" fmla="*/ 7415 h 1554474"/>
              <a:gd name="connsiteX2" fmla="*/ 3697743 w 3705056"/>
              <a:gd name="connsiteY2" fmla="*/ 896571 h 1554474"/>
              <a:gd name="connsiteX3" fmla="*/ 1843305 w 3705056"/>
              <a:gd name="connsiteY3" fmla="*/ 1550114 h 1554474"/>
              <a:gd name="connsiteX4" fmla="*/ 22526 w 3705056"/>
              <a:gd name="connsiteY4" fmla="*/ 761935 h 1554474"/>
              <a:gd name="connsiteX0" fmla="*/ 22526 w 3697743"/>
              <a:gd name="connsiteY0" fmla="*/ 761935 h 1554474"/>
              <a:gd name="connsiteX1" fmla="*/ 1832085 w 3697743"/>
              <a:gd name="connsiteY1" fmla="*/ 7415 h 1554474"/>
              <a:gd name="connsiteX2" fmla="*/ 3697743 w 3697743"/>
              <a:gd name="connsiteY2" fmla="*/ 896571 h 1554474"/>
              <a:gd name="connsiteX3" fmla="*/ 1843305 w 3697743"/>
              <a:gd name="connsiteY3" fmla="*/ 1550114 h 1554474"/>
              <a:gd name="connsiteX4" fmla="*/ 22526 w 3697743"/>
              <a:gd name="connsiteY4" fmla="*/ 761935 h 155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7743" h="1554474">
                <a:moveTo>
                  <a:pt x="22526" y="761935"/>
                </a:moveTo>
                <a:cubicBezTo>
                  <a:pt x="200170" y="415061"/>
                  <a:pt x="854911" y="-65511"/>
                  <a:pt x="1832085" y="7415"/>
                </a:cubicBezTo>
                <a:cubicBezTo>
                  <a:pt x="2809259" y="80341"/>
                  <a:pt x="3484570" y="332247"/>
                  <a:pt x="3697743" y="896571"/>
                </a:cubicBezTo>
                <a:cubicBezTo>
                  <a:pt x="3669694" y="1157965"/>
                  <a:pt x="2943895" y="1494015"/>
                  <a:pt x="1843305" y="1550114"/>
                </a:cubicBezTo>
                <a:cubicBezTo>
                  <a:pt x="742715" y="1606213"/>
                  <a:pt x="-155118" y="1108809"/>
                  <a:pt x="22526" y="761935"/>
                </a:cubicBezTo>
                <a:close/>
              </a:path>
            </a:pathLst>
          </a:custGeom>
          <a:blipFill>
            <a:blip r:embed="rId3">
              <a:alphaModFix amt="84000"/>
            </a:blip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4"/>
          <p:cNvSpPr/>
          <p:nvPr/>
        </p:nvSpPr>
        <p:spPr>
          <a:xfrm>
            <a:off x="5470358" y="1292391"/>
            <a:ext cx="3945684" cy="1728000"/>
          </a:xfrm>
          <a:custGeom>
            <a:avLst/>
            <a:gdLst>
              <a:gd name="connsiteX0" fmla="*/ 0 w 3641557"/>
              <a:gd name="connsiteY0" fmla="*/ 788179 h 1576358"/>
              <a:gd name="connsiteX1" fmla="*/ 1820779 w 3641557"/>
              <a:gd name="connsiteY1" fmla="*/ 0 h 1576358"/>
              <a:gd name="connsiteX2" fmla="*/ 3641558 w 3641557"/>
              <a:gd name="connsiteY2" fmla="*/ 788179 h 1576358"/>
              <a:gd name="connsiteX3" fmla="*/ 1820779 w 3641557"/>
              <a:gd name="connsiteY3" fmla="*/ 1576358 h 1576358"/>
              <a:gd name="connsiteX4" fmla="*/ 0 w 3641557"/>
              <a:gd name="connsiteY4" fmla="*/ 788179 h 1576358"/>
              <a:gd name="connsiteX0" fmla="*/ 0 w 3675217"/>
              <a:gd name="connsiteY0" fmla="*/ 789136 h 1578755"/>
              <a:gd name="connsiteX1" fmla="*/ 1820779 w 3675217"/>
              <a:gd name="connsiteY1" fmla="*/ 957 h 1578755"/>
              <a:gd name="connsiteX2" fmla="*/ 3675217 w 3675217"/>
              <a:gd name="connsiteY2" fmla="*/ 923772 h 1578755"/>
              <a:gd name="connsiteX3" fmla="*/ 1820779 w 3675217"/>
              <a:gd name="connsiteY3" fmla="*/ 1577315 h 1578755"/>
              <a:gd name="connsiteX4" fmla="*/ 0 w 3675217"/>
              <a:gd name="connsiteY4" fmla="*/ 789136 h 1578755"/>
              <a:gd name="connsiteX0" fmla="*/ 0 w 3675291"/>
              <a:gd name="connsiteY0" fmla="*/ 789136 h 1578755"/>
              <a:gd name="connsiteX1" fmla="*/ 1820779 w 3675291"/>
              <a:gd name="connsiteY1" fmla="*/ 957 h 1578755"/>
              <a:gd name="connsiteX2" fmla="*/ 3675217 w 3675291"/>
              <a:gd name="connsiteY2" fmla="*/ 923772 h 1578755"/>
              <a:gd name="connsiteX3" fmla="*/ 1820779 w 3675291"/>
              <a:gd name="connsiteY3" fmla="*/ 1577315 h 1578755"/>
              <a:gd name="connsiteX4" fmla="*/ 0 w 3675291"/>
              <a:gd name="connsiteY4" fmla="*/ 789136 h 1578755"/>
              <a:gd name="connsiteX0" fmla="*/ 0 w 3675291"/>
              <a:gd name="connsiteY0" fmla="*/ 789136 h 1578698"/>
              <a:gd name="connsiteX1" fmla="*/ 1820779 w 3675291"/>
              <a:gd name="connsiteY1" fmla="*/ 957 h 1578698"/>
              <a:gd name="connsiteX2" fmla="*/ 3675217 w 3675291"/>
              <a:gd name="connsiteY2" fmla="*/ 923772 h 1578698"/>
              <a:gd name="connsiteX3" fmla="*/ 1820779 w 3675291"/>
              <a:gd name="connsiteY3" fmla="*/ 1577315 h 1578698"/>
              <a:gd name="connsiteX4" fmla="*/ 0 w 3675291"/>
              <a:gd name="connsiteY4" fmla="*/ 789136 h 1578698"/>
              <a:gd name="connsiteX0" fmla="*/ 0 w 3680060"/>
              <a:gd name="connsiteY0" fmla="*/ 789136 h 1578261"/>
              <a:gd name="connsiteX1" fmla="*/ 1820779 w 3680060"/>
              <a:gd name="connsiteY1" fmla="*/ 957 h 1578261"/>
              <a:gd name="connsiteX2" fmla="*/ 3675217 w 3680060"/>
              <a:gd name="connsiteY2" fmla="*/ 923772 h 1578261"/>
              <a:gd name="connsiteX3" fmla="*/ 1820779 w 3680060"/>
              <a:gd name="connsiteY3" fmla="*/ 1577315 h 1578261"/>
              <a:gd name="connsiteX4" fmla="*/ 0 w 3680060"/>
              <a:gd name="connsiteY4" fmla="*/ 789136 h 1578261"/>
              <a:gd name="connsiteX0" fmla="*/ 0 w 3680042"/>
              <a:gd name="connsiteY0" fmla="*/ 789136 h 1583410"/>
              <a:gd name="connsiteX1" fmla="*/ 1820779 w 3680042"/>
              <a:gd name="connsiteY1" fmla="*/ 957 h 1583410"/>
              <a:gd name="connsiteX2" fmla="*/ 3675217 w 3680042"/>
              <a:gd name="connsiteY2" fmla="*/ 923772 h 1583410"/>
              <a:gd name="connsiteX3" fmla="*/ 1820779 w 3680042"/>
              <a:gd name="connsiteY3" fmla="*/ 1577315 h 1583410"/>
              <a:gd name="connsiteX4" fmla="*/ 0 w 3680042"/>
              <a:gd name="connsiteY4" fmla="*/ 789136 h 1583410"/>
              <a:gd name="connsiteX0" fmla="*/ 0 w 3683271"/>
              <a:gd name="connsiteY0" fmla="*/ 789136 h 1577861"/>
              <a:gd name="connsiteX1" fmla="*/ 1820779 w 3683271"/>
              <a:gd name="connsiteY1" fmla="*/ 957 h 1577861"/>
              <a:gd name="connsiteX2" fmla="*/ 3675217 w 3683271"/>
              <a:gd name="connsiteY2" fmla="*/ 923772 h 1577861"/>
              <a:gd name="connsiteX3" fmla="*/ 1820779 w 3683271"/>
              <a:gd name="connsiteY3" fmla="*/ 1577315 h 1577861"/>
              <a:gd name="connsiteX4" fmla="*/ 0 w 3683271"/>
              <a:gd name="connsiteY4" fmla="*/ 789136 h 1577861"/>
              <a:gd name="connsiteX0" fmla="*/ 24901 w 3708172"/>
              <a:gd name="connsiteY0" fmla="*/ 789086 h 1577811"/>
              <a:gd name="connsiteX1" fmla="*/ 1845680 w 3708172"/>
              <a:gd name="connsiteY1" fmla="*/ 907 h 1577811"/>
              <a:gd name="connsiteX2" fmla="*/ 3700118 w 3708172"/>
              <a:gd name="connsiteY2" fmla="*/ 923722 h 1577811"/>
              <a:gd name="connsiteX3" fmla="*/ 1845680 w 3708172"/>
              <a:gd name="connsiteY3" fmla="*/ 1577265 h 1577811"/>
              <a:gd name="connsiteX4" fmla="*/ 24901 w 3708172"/>
              <a:gd name="connsiteY4" fmla="*/ 789086 h 1577811"/>
              <a:gd name="connsiteX0" fmla="*/ 28871 w 3712142"/>
              <a:gd name="connsiteY0" fmla="*/ 789501 h 1578226"/>
              <a:gd name="connsiteX1" fmla="*/ 1849650 w 3712142"/>
              <a:gd name="connsiteY1" fmla="*/ 1322 h 1578226"/>
              <a:gd name="connsiteX2" fmla="*/ 3704088 w 3712142"/>
              <a:gd name="connsiteY2" fmla="*/ 924137 h 1578226"/>
              <a:gd name="connsiteX3" fmla="*/ 1849650 w 3712142"/>
              <a:gd name="connsiteY3" fmla="*/ 1577680 h 1578226"/>
              <a:gd name="connsiteX4" fmla="*/ 28871 w 3712142"/>
              <a:gd name="connsiteY4" fmla="*/ 789501 h 1578226"/>
              <a:gd name="connsiteX0" fmla="*/ 14234 w 3697505"/>
              <a:gd name="connsiteY0" fmla="*/ 789291 h 1578016"/>
              <a:gd name="connsiteX1" fmla="*/ 1835013 w 3697505"/>
              <a:gd name="connsiteY1" fmla="*/ 1112 h 1578016"/>
              <a:gd name="connsiteX2" fmla="*/ 3689451 w 3697505"/>
              <a:gd name="connsiteY2" fmla="*/ 923927 h 1578016"/>
              <a:gd name="connsiteX3" fmla="*/ 1835013 w 3697505"/>
              <a:gd name="connsiteY3" fmla="*/ 1577470 h 1578016"/>
              <a:gd name="connsiteX4" fmla="*/ 14234 w 3697505"/>
              <a:gd name="connsiteY4" fmla="*/ 789291 h 1578016"/>
              <a:gd name="connsiteX0" fmla="*/ 40289 w 3723560"/>
              <a:gd name="connsiteY0" fmla="*/ 788971 h 1577696"/>
              <a:gd name="connsiteX1" fmla="*/ 1861068 w 3723560"/>
              <a:gd name="connsiteY1" fmla="*/ 792 h 1577696"/>
              <a:gd name="connsiteX2" fmla="*/ 3715506 w 3723560"/>
              <a:gd name="connsiteY2" fmla="*/ 923607 h 1577696"/>
              <a:gd name="connsiteX3" fmla="*/ 1861068 w 3723560"/>
              <a:gd name="connsiteY3" fmla="*/ 1577150 h 1577696"/>
              <a:gd name="connsiteX4" fmla="*/ 40289 w 3723560"/>
              <a:gd name="connsiteY4" fmla="*/ 788971 h 1577696"/>
              <a:gd name="connsiteX0" fmla="*/ 41261 w 3724794"/>
              <a:gd name="connsiteY0" fmla="*/ 788971 h 1577604"/>
              <a:gd name="connsiteX1" fmla="*/ 1862040 w 3724794"/>
              <a:gd name="connsiteY1" fmla="*/ 792 h 1577604"/>
              <a:gd name="connsiteX2" fmla="*/ 3716478 w 3724794"/>
              <a:gd name="connsiteY2" fmla="*/ 923607 h 1577604"/>
              <a:gd name="connsiteX3" fmla="*/ 1862040 w 3724794"/>
              <a:gd name="connsiteY3" fmla="*/ 1577150 h 1577604"/>
              <a:gd name="connsiteX4" fmla="*/ 41261 w 3724794"/>
              <a:gd name="connsiteY4" fmla="*/ 788971 h 1577604"/>
              <a:gd name="connsiteX0" fmla="*/ 58861 w 3742394"/>
              <a:gd name="connsiteY0" fmla="*/ 788834 h 1577387"/>
              <a:gd name="connsiteX1" fmla="*/ 1879640 w 3742394"/>
              <a:gd name="connsiteY1" fmla="*/ 655 h 1577387"/>
              <a:gd name="connsiteX2" fmla="*/ 3734078 w 3742394"/>
              <a:gd name="connsiteY2" fmla="*/ 923470 h 1577387"/>
              <a:gd name="connsiteX3" fmla="*/ 1879640 w 3742394"/>
              <a:gd name="connsiteY3" fmla="*/ 1577013 h 1577387"/>
              <a:gd name="connsiteX4" fmla="*/ 58861 w 3742394"/>
              <a:gd name="connsiteY4" fmla="*/ 788834 h 1577387"/>
              <a:gd name="connsiteX0" fmla="*/ 49056 w 3732589"/>
              <a:gd name="connsiteY0" fmla="*/ 789580 h 1578581"/>
              <a:gd name="connsiteX1" fmla="*/ 1869835 w 3732589"/>
              <a:gd name="connsiteY1" fmla="*/ 1401 h 1578581"/>
              <a:gd name="connsiteX2" fmla="*/ 3724273 w 3732589"/>
              <a:gd name="connsiteY2" fmla="*/ 924216 h 1578581"/>
              <a:gd name="connsiteX3" fmla="*/ 1869835 w 3732589"/>
              <a:gd name="connsiteY3" fmla="*/ 1577759 h 1578581"/>
              <a:gd name="connsiteX4" fmla="*/ 49056 w 3732589"/>
              <a:gd name="connsiteY4" fmla="*/ 789580 h 1578581"/>
              <a:gd name="connsiteX0" fmla="*/ 38252 w 3721785"/>
              <a:gd name="connsiteY0" fmla="*/ 789019 h 1577681"/>
              <a:gd name="connsiteX1" fmla="*/ 1859031 w 3721785"/>
              <a:gd name="connsiteY1" fmla="*/ 840 h 1577681"/>
              <a:gd name="connsiteX2" fmla="*/ 3713469 w 3721785"/>
              <a:gd name="connsiteY2" fmla="*/ 923655 h 1577681"/>
              <a:gd name="connsiteX3" fmla="*/ 1859031 w 3721785"/>
              <a:gd name="connsiteY3" fmla="*/ 1577198 h 1577681"/>
              <a:gd name="connsiteX4" fmla="*/ 38252 w 3721785"/>
              <a:gd name="connsiteY4" fmla="*/ 789019 h 1577681"/>
              <a:gd name="connsiteX0" fmla="*/ 50657 w 3734190"/>
              <a:gd name="connsiteY0" fmla="*/ 788828 h 1577377"/>
              <a:gd name="connsiteX1" fmla="*/ 1871436 w 3734190"/>
              <a:gd name="connsiteY1" fmla="*/ 649 h 1577377"/>
              <a:gd name="connsiteX2" fmla="*/ 3725874 w 3734190"/>
              <a:gd name="connsiteY2" fmla="*/ 923464 h 1577377"/>
              <a:gd name="connsiteX3" fmla="*/ 1871436 w 3734190"/>
              <a:gd name="connsiteY3" fmla="*/ 1577007 h 1577377"/>
              <a:gd name="connsiteX4" fmla="*/ 50657 w 3734190"/>
              <a:gd name="connsiteY4" fmla="*/ 788828 h 1577377"/>
              <a:gd name="connsiteX0" fmla="*/ 53901 w 3737434"/>
              <a:gd name="connsiteY0" fmla="*/ 788866 h 1577438"/>
              <a:gd name="connsiteX1" fmla="*/ 1874680 w 3737434"/>
              <a:gd name="connsiteY1" fmla="*/ 687 h 1577438"/>
              <a:gd name="connsiteX2" fmla="*/ 3729118 w 3737434"/>
              <a:gd name="connsiteY2" fmla="*/ 923502 h 1577438"/>
              <a:gd name="connsiteX3" fmla="*/ 1874680 w 3737434"/>
              <a:gd name="connsiteY3" fmla="*/ 1577045 h 1577438"/>
              <a:gd name="connsiteX4" fmla="*/ 53901 w 3737434"/>
              <a:gd name="connsiteY4" fmla="*/ 788866 h 1577438"/>
              <a:gd name="connsiteX0" fmla="*/ 53901 w 3737434"/>
              <a:gd name="connsiteY0" fmla="*/ 823254 h 1611826"/>
              <a:gd name="connsiteX1" fmla="*/ 1874680 w 3737434"/>
              <a:gd name="connsiteY1" fmla="*/ 35075 h 1611826"/>
              <a:gd name="connsiteX2" fmla="*/ 3729118 w 3737434"/>
              <a:gd name="connsiteY2" fmla="*/ 957890 h 1611826"/>
              <a:gd name="connsiteX3" fmla="*/ 1874680 w 3737434"/>
              <a:gd name="connsiteY3" fmla="*/ 1611433 h 1611826"/>
              <a:gd name="connsiteX4" fmla="*/ 53901 w 3737434"/>
              <a:gd name="connsiteY4" fmla="*/ 823254 h 1611826"/>
              <a:gd name="connsiteX0" fmla="*/ 16919 w 3700452"/>
              <a:gd name="connsiteY0" fmla="*/ 823254 h 1611796"/>
              <a:gd name="connsiteX1" fmla="*/ 1837698 w 3700452"/>
              <a:gd name="connsiteY1" fmla="*/ 35075 h 1611796"/>
              <a:gd name="connsiteX2" fmla="*/ 3692136 w 3700452"/>
              <a:gd name="connsiteY2" fmla="*/ 957890 h 1611796"/>
              <a:gd name="connsiteX3" fmla="*/ 1837698 w 3700452"/>
              <a:gd name="connsiteY3" fmla="*/ 1611433 h 1611796"/>
              <a:gd name="connsiteX4" fmla="*/ 16919 w 3700452"/>
              <a:gd name="connsiteY4" fmla="*/ 823254 h 1611796"/>
              <a:gd name="connsiteX0" fmla="*/ 49055 w 3732588"/>
              <a:gd name="connsiteY0" fmla="*/ 823254 h 1611822"/>
              <a:gd name="connsiteX1" fmla="*/ 1869834 w 3732588"/>
              <a:gd name="connsiteY1" fmla="*/ 35075 h 1611822"/>
              <a:gd name="connsiteX2" fmla="*/ 3724272 w 3732588"/>
              <a:gd name="connsiteY2" fmla="*/ 957890 h 1611822"/>
              <a:gd name="connsiteX3" fmla="*/ 1869834 w 3732588"/>
              <a:gd name="connsiteY3" fmla="*/ 1611433 h 1611822"/>
              <a:gd name="connsiteX4" fmla="*/ 49055 w 3732588"/>
              <a:gd name="connsiteY4" fmla="*/ 823254 h 1611822"/>
              <a:gd name="connsiteX0" fmla="*/ 39749 w 3723282"/>
              <a:gd name="connsiteY0" fmla="*/ 823254 h 1611830"/>
              <a:gd name="connsiteX1" fmla="*/ 1860528 w 3723282"/>
              <a:gd name="connsiteY1" fmla="*/ 35075 h 1611830"/>
              <a:gd name="connsiteX2" fmla="*/ 3714966 w 3723282"/>
              <a:gd name="connsiteY2" fmla="*/ 957890 h 1611830"/>
              <a:gd name="connsiteX3" fmla="*/ 1860528 w 3723282"/>
              <a:gd name="connsiteY3" fmla="*/ 1611433 h 1611830"/>
              <a:gd name="connsiteX4" fmla="*/ 39749 w 3723282"/>
              <a:gd name="connsiteY4" fmla="*/ 823254 h 1611830"/>
              <a:gd name="connsiteX0" fmla="*/ 39749 w 3723282"/>
              <a:gd name="connsiteY0" fmla="*/ 796784 h 1585360"/>
              <a:gd name="connsiteX1" fmla="*/ 1860528 w 3723282"/>
              <a:gd name="connsiteY1" fmla="*/ 8605 h 1585360"/>
              <a:gd name="connsiteX2" fmla="*/ 3714966 w 3723282"/>
              <a:gd name="connsiteY2" fmla="*/ 931420 h 1585360"/>
              <a:gd name="connsiteX3" fmla="*/ 1860528 w 3723282"/>
              <a:gd name="connsiteY3" fmla="*/ 1584963 h 1585360"/>
              <a:gd name="connsiteX4" fmla="*/ 39749 w 3723282"/>
              <a:gd name="connsiteY4" fmla="*/ 796784 h 1585360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89612 h 1578188"/>
              <a:gd name="connsiteX1" fmla="*/ 1860528 w 3723282"/>
              <a:gd name="connsiteY1" fmla="*/ 1433 h 1578188"/>
              <a:gd name="connsiteX2" fmla="*/ 3714966 w 3723282"/>
              <a:gd name="connsiteY2" fmla="*/ 924248 h 1578188"/>
              <a:gd name="connsiteX3" fmla="*/ 1860528 w 3723282"/>
              <a:gd name="connsiteY3" fmla="*/ 1577791 h 1578188"/>
              <a:gd name="connsiteX4" fmla="*/ 39749 w 3723282"/>
              <a:gd name="connsiteY4" fmla="*/ 789612 h 1578188"/>
              <a:gd name="connsiteX0" fmla="*/ 5 w 3683538"/>
              <a:gd name="connsiteY0" fmla="*/ 756078 h 1544636"/>
              <a:gd name="connsiteX1" fmla="*/ 1809564 w 3683538"/>
              <a:gd name="connsiteY1" fmla="*/ 1558 h 1544636"/>
              <a:gd name="connsiteX2" fmla="*/ 3675222 w 3683538"/>
              <a:gd name="connsiteY2" fmla="*/ 890714 h 1544636"/>
              <a:gd name="connsiteX3" fmla="*/ 1820784 w 3683538"/>
              <a:gd name="connsiteY3" fmla="*/ 1544257 h 1544636"/>
              <a:gd name="connsiteX4" fmla="*/ 5 w 3683538"/>
              <a:gd name="connsiteY4" fmla="*/ 756078 h 1544636"/>
              <a:gd name="connsiteX0" fmla="*/ 5 w 3683538"/>
              <a:gd name="connsiteY0" fmla="*/ 759240 h 1547798"/>
              <a:gd name="connsiteX1" fmla="*/ 1809564 w 3683538"/>
              <a:gd name="connsiteY1" fmla="*/ 4720 h 1547798"/>
              <a:gd name="connsiteX2" fmla="*/ 3675222 w 3683538"/>
              <a:gd name="connsiteY2" fmla="*/ 893876 h 1547798"/>
              <a:gd name="connsiteX3" fmla="*/ 1820784 w 3683538"/>
              <a:gd name="connsiteY3" fmla="*/ 1547419 h 1547798"/>
              <a:gd name="connsiteX4" fmla="*/ 5 w 3683538"/>
              <a:gd name="connsiteY4" fmla="*/ 759240 h 1547798"/>
              <a:gd name="connsiteX0" fmla="*/ 4 w 3683537"/>
              <a:gd name="connsiteY0" fmla="*/ 766998 h 1555556"/>
              <a:gd name="connsiteX1" fmla="*/ 1809563 w 3683537"/>
              <a:gd name="connsiteY1" fmla="*/ 12478 h 1555556"/>
              <a:gd name="connsiteX2" fmla="*/ 3675221 w 3683537"/>
              <a:gd name="connsiteY2" fmla="*/ 901634 h 1555556"/>
              <a:gd name="connsiteX3" fmla="*/ 1820783 w 3683537"/>
              <a:gd name="connsiteY3" fmla="*/ 1555177 h 1555556"/>
              <a:gd name="connsiteX4" fmla="*/ 4 w 3683537"/>
              <a:gd name="connsiteY4" fmla="*/ 766998 h 1555556"/>
              <a:gd name="connsiteX0" fmla="*/ 4 w 3683537"/>
              <a:gd name="connsiteY0" fmla="*/ 760907 h 1549465"/>
              <a:gd name="connsiteX1" fmla="*/ 1809563 w 3683537"/>
              <a:gd name="connsiteY1" fmla="*/ 6387 h 1549465"/>
              <a:gd name="connsiteX2" fmla="*/ 3675221 w 3683537"/>
              <a:gd name="connsiteY2" fmla="*/ 895543 h 1549465"/>
              <a:gd name="connsiteX3" fmla="*/ 1820783 w 3683537"/>
              <a:gd name="connsiteY3" fmla="*/ 1549086 h 1549465"/>
              <a:gd name="connsiteX4" fmla="*/ 4 w 3683537"/>
              <a:gd name="connsiteY4" fmla="*/ 760907 h 1549465"/>
              <a:gd name="connsiteX0" fmla="*/ 25144 w 3708677"/>
              <a:gd name="connsiteY0" fmla="*/ 761935 h 1550564"/>
              <a:gd name="connsiteX1" fmla="*/ 1834703 w 3708677"/>
              <a:gd name="connsiteY1" fmla="*/ 7415 h 1550564"/>
              <a:gd name="connsiteX2" fmla="*/ 3700361 w 3708677"/>
              <a:gd name="connsiteY2" fmla="*/ 896571 h 1550564"/>
              <a:gd name="connsiteX3" fmla="*/ 1845923 w 3708677"/>
              <a:gd name="connsiteY3" fmla="*/ 1550114 h 1550564"/>
              <a:gd name="connsiteX4" fmla="*/ 25144 w 3708677"/>
              <a:gd name="connsiteY4" fmla="*/ 761935 h 1550564"/>
              <a:gd name="connsiteX0" fmla="*/ 22526 w 3705056"/>
              <a:gd name="connsiteY0" fmla="*/ 761935 h 1554474"/>
              <a:gd name="connsiteX1" fmla="*/ 1832085 w 3705056"/>
              <a:gd name="connsiteY1" fmla="*/ 7415 h 1554474"/>
              <a:gd name="connsiteX2" fmla="*/ 3697743 w 3705056"/>
              <a:gd name="connsiteY2" fmla="*/ 896571 h 1554474"/>
              <a:gd name="connsiteX3" fmla="*/ 1843305 w 3705056"/>
              <a:gd name="connsiteY3" fmla="*/ 1550114 h 1554474"/>
              <a:gd name="connsiteX4" fmla="*/ 22526 w 3705056"/>
              <a:gd name="connsiteY4" fmla="*/ 761935 h 1554474"/>
              <a:gd name="connsiteX0" fmla="*/ 22526 w 3697743"/>
              <a:gd name="connsiteY0" fmla="*/ 761935 h 1554474"/>
              <a:gd name="connsiteX1" fmla="*/ 1832085 w 3697743"/>
              <a:gd name="connsiteY1" fmla="*/ 7415 h 1554474"/>
              <a:gd name="connsiteX2" fmla="*/ 3697743 w 3697743"/>
              <a:gd name="connsiteY2" fmla="*/ 896571 h 1554474"/>
              <a:gd name="connsiteX3" fmla="*/ 1843305 w 3697743"/>
              <a:gd name="connsiteY3" fmla="*/ 1550114 h 1554474"/>
              <a:gd name="connsiteX4" fmla="*/ 22526 w 3697743"/>
              <a:gd name="connsiteY4" fmla="*/ 761935 h 155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7743" h="1554474">
                <a:moveTo>
                  <a:pt x="22526" y="761935"/>
                </a:moveTo>
                <a:cubicBezTo>
                  <a:pt x="200170" y="415061"/>
                  <a:pt x="854911" y="-65511"/>
                  <a:pt x="1832085" y="7415"/>
                </a:cubicBezTo>
                <a:cubicBezTo>
                  <a:pt x="2809259" y="80341"/>
                  <a:pt x="3484570" y="332247"/>
                  <a:pt x="3697743" y="896571"/>
                </a:cubicBezTo>
                <a:cubicBezTo>
                  <a:pt x="3669694" y="1157965"/>
                  <a:pt x="2943895" y="1494015"/>
                  <a:pt x="1843305" y="1550114"/>
                </a:cubicBezTo>
                <a:cubicBezTo>
                  <a:pt x="742715" y="1606213"/>
                  <a:pt x="-155118" y="1108809"/>
                  <a:pt x="22526" y="76193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3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8302172" y="6457890"/>
            <a:ext cx="388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spc="600" dirty="0">
                <a:solidFill>
                  <a:schemeClr val="bg1"/>
                </a:solidFill>
                <a:latin typeface="Orator Std" panose="020D0509020203030204" pitchFamily="49" charset="0"/>
              </a:rPr>
              <a:t>CREATIVE VENUS</a:t>
            </a:r>
          </a:p>
        </p:txBody>
      </p:sp>
    </p:spTree>
    <p:extLst>
      <p:ext uri="{BB962C8B-B14F-4D97-AF65-F5344CB8AC3E}">
        <p14:creationId xmlns:p14="http://schemas.microsoft.com/office/powerpoint/2010/main" val="1226182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8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470358" y="1292391"/>
            <a:ext cx="3945684" cy="1728000"/>
          </a:xfrm>
          <a:custGeom>
            <a:avLst/>
            <a:gdLst>
              <a:gd name="connsiteX0" fmla="*/ 0 w 3641557"/>
              <a:gd name="connsiteY0" fmla="*/ 788179 h 1576358"/>
              <a:gd name="connsiteX1" fmla="*/ 1820779 w 3641557"/>
              <a:gd name="connsiteY1" fmla="*/ 0 h 1576358"/>
              <a:gd name="connsiteX2" fmla="*/ 3641558 w 3641557"/>
              <a:gd name="connsiteY2" fmla="*/ 788179 h 1576358"/>
              <a:gd name="connsiteX3" fmla="*/ 1820779 w 3641557"/>
              <a:gd name="connsiteY3" fmla="*/ 1576358 h 1576358"/>
              <a:gd name="connsiteX4" fmla="*/ 0 w 3641557"/>
              <a:gd name="connsiteY4" fmla="*/ 788179 h 1576358"/>
              <a:gd name="connsiteX0" fmla="*/ 0 w 3675217"/>
              <a:gd name="connsiteY0" fmla="*/ 789136 h 1578755"/>
              <a:gd name="connsiteX1" fmla="*/ 1820779 w 3675217"/>
              <a:gd name="connsiteY1" fmla="*/ 957 h 1578755"/>
              <a:gd name="connsiteX2" fmla="*/ 3675217 w 3675217"/>
              <a:gd name="connsiteY2" fmla="*/ 923772 h 1578755"/>
              <a:gd name="connsiteX3" fmla="*/ 1820779 w 3675217"/>
              <a:gd name="connsiteY3" fmla="*/ 1577315 h 1578755"/>
              <a:gd name="connsiteX4" fmla="*/ 0 w 3675217"/>
              <a:gd name="connsiteY4" fmla="*/ 789136 h 1578755"/>
              <a:gd name="connsiteX0" fmla="*/ 0 w 3675291"/>
              <a:gd name="connsiteY0" fmla="*/ 789136 h 1578755"/>
              <a:gd name="connsiteX1" fmla="*/ 1820779 w 3675291"/>
              <a:gd name="connsiteY1" fmla="*/ 957 h 1578755"/>
              <a:gd name="connsiteX2" fmla="*/ 3675217 w 3675291"/>
              <a:gd name="connsiteY2" fmla="*/ 923772 h 1578755"/>
              <a:gd name="connsiteX3" fmla="*/ 1820779 w 3675291"/>
              <a:gd name="connsiteY3" fmla="*/ 1577315 h 1578755"/>
              <a:gd name="connsiteX4" fmla="*/ 0 w 3675291"/>
              <a:gd name="connsiteY4" fmla="*/ 789136 h 1578755"/>
              <a:gd name="connsiteX0" fmla="*/ 0 w 3675291"/>
              <a:gd name="connsiteY0" fmla="*/ 789136 h 1578698"/>
              <a:gd name="connsiteX1" fmla="*/ 1820779 w 3675291"/>
              <a:gd name="connsiteY1" fmla="*/ 957 h 1578698"/>
              <a:gd name="connsiteX2" fmla="*/ 3675217 w 3675291"/>
              <a:gd name="connsiteY2" fmla="*/ 923772 h 1578698"/>
              <a:gd name="connsiteX3" fmla="*/ 1820779 w 3675291"/>
              <a:gd name="connsiteY3" fmla="*/ 1577315 h 1578698"/>
              <a:gd name="connsiteX4" fmla="*/ 0 w 3675291"/>
              <a:gd name="connsiteY4" fmla="*/ 789136 h 1578698"/>
              <a:gd name="connsiteX0" fmla="*/ 0 w 3680060"/>
              <a:gd name="connsiteY0" fmla="*/ 789136 h 1578261"/>
              <a:gd name="connsiteX1" fmla="*/ 1820779 w 3680060"/>
              <a:gd name="connsiteY1" fmla="*/ 957 h 1578261"/>
              <a:gd name="connsiteX2" fmla="*/ 3675217 w 3680060"/>
              <a:gd name="connsiteY2" fmla="*/ 923772 h 1578261"/>
              <a:gd name="connsiteX3" fmla="*/ 1820779 w 3680060"/>
              <a:gd name="connsiteY3" fmla="*/ 1577315 h 1578261"/>
              <a:gd name="connsiteX4" fmla="*/ 0 w 3680060"/>
              <a:gd name="connsiteY4" fmla="*/ 789136 h 1578261"/>
              <a:gd name="connsiteX0" fmla="*/ 0 w 3680042"/>
              <a:gd name="connsiteY0" fmla="*/ 789136 h 1583410"/>
              <a:gd name="connsiteX1" fmla="*/ 1820779 w 3680042"/>
              <a:gd name="connsiteY1" fmla="*/ 957 h 1583410"/>
              <a:gd name="connsiteX2" fmla="*/ 3675217 w 3680042"/>
              <a:gd name="connsiteY2" fmla="*/ 923772 h 1583410"/>
              <a:gd name="connsiteX3" fmla="*/ 1820779 w 3680042"/>
              <a:gd name="connsiteY3" fmla="*/ 1577315 h 1583410"/>
              <a:gd name="connsiteX4" fmla="*/ 0 w 3680042"/>
              <a:gd name="connsiteY4" fmla="*/ 789136 h 1583410"/>
              <a:gd name="connsiteX0" fmla="*/ 0 w 3683271"/>
              <a:gd name="connsiteY0" fmla="*/ 789136 h 1577861"/>
              <a:gd name="connsiteX1" fmla="*/ 1820779 w 3683271"/>
              <a:gd name="connsiteY1" fmla="*/ 957 h 1577861"/>
              <a:gd name="connsiteX2" fmla="*/ 3675217 w 3683271"/>
              <a:gd name="connsiteY2" fmla="*/ 923772 h 1577861"/>
              <a:gd name="connsiteX3" fmla="*/ 1820779 w 3683271"/>
              <a:gd name="connsiteY3" fmla="*/ 1577315 h 1577861"/>
              <a:gd name="connsiteX4" fmla="*/ 0 w 3683271"/>
              <a:gd name="connsiteY4" fmla="*/ 789136 h 1577861"/>
              <a:gd name="connsiteX0" fmla="*/ 24901 w 3708172"/>
              <a:gd name="connsiteY0" fmla="*/ 789086 h 1577811"/>
              <a:gd name="connsiteX1" fmla="*/ 1845680 w 3708172"/>
              <a:gd name="connsiteY1" fmla="*/ 907 h 1577811"/>
              <a:gd name="connsiteX2" fmla="*/ 3700118 w 3708172"/>
              <a:gd name="connsiteY2" fmla="*/ 923722 h 1577811"/>
              <a:gd name="connsiteX3" fmla="*/ 1845680 w 3708172"/>
              <a:gd name="connsiteY3" fmla="*/ 1577265 h 1577811"/>
              <a:gd name="connsiteX4" fmla="*/ 24901 w 3708172"/>
              <a:gd name="connsiteY4" fmla="*/ 789086 h 1577811"/>
              <a:gd name="connsiteX0" fmla="*/ 28871 w 3712142"/>
              <a:gd name="connsiteY0" fmla="*/ 789501 h 1578226"/>
              <a:gd name="connsiteX1" fmla="*/ 1849650 w 3712142"/>
              <a:gd name="connsiteY1" fmla="*/ 1322 h 1578226"/>
              <a:gd name="connsiteX2" fmla="*/ 3704088 w 3712142"/>
              <a:gd name="connsiteY2" fmla="*/ 924137 h 1578226"/>
              <a:gd name="connsiteX3" fmla="*/ 1849650 w 3712142"/>
              <a:gd name="connsiteY3" fmla="*/ 1577680 h 1578226"/>
              <a:gd name="connsiteX4" fmla="*/ 28871 w 3712142"/>
              <a:gd name="connsiteY4" fmla="*/ 789501 h 1578226"/>
              <a:gd name="connsiteX0" fmla="*/ 14234 w 3697505"/>
              <a:gd name="connsiteY0" fmla="*/ 789291 h 1578016"/>
              <a:gd name="connsiteX1" fmla="*/ 1835013 w 3697505"/>
              <a:gd name="connsiteY1" fmla="*/ 1112 h 1578016"/>
              <a:gd name="connsiteX2" fmla="*/ 3689451 w 3697505"/>
              <a:gd name="connsiteY2" fmla="*/ 923927 h 1578016"/>
              <a:gd name="connsiteX3" fmla="*/ 1835013 w 3697505"/>
              <a:gd name="connsiteY3" fmla="*/ 1577470 h 1578016"/>
              <a:gd name="connsiteX4" fmla="*/ 14234 w 3697505"/>
              <a:gd name="connsiteY4" fmla="*/ 789291 h 1578016"/>
              <a:gd name="connsiteX0" fmla="*/ 40289 w 3723560"/>
              <a:gd name="connsiteY0" fmla="*/ 788971 h 1577696"/>
              <a:gd name="connsiteX1" fmla="*/ 1861068 w 3723560"/>
              <a:gd name="connsiteY1" fmla="*/ 792 h 1577696"/>
              <a:gd name="connsiteX2" fmla="*/ 3715506 w 3723560"/>
              <a:gd name="connsiteY2" fmla="*/ 923607 h 1577696"/>
              <a:gd name="connsiteX3" fmla="*/ 1861068 w 3723560"/>
              <a:gd name="connsiteY3" fmla="*/ 1577150 h 1577696"/>
              <a:gd name="connsiteX4" fmla="*/ 40289 w 3723560"/>
              <a:gd name="connsiteY4" fmla="*/ 788971 h 1577696"/>
              <a:gd name="connsiteX0" fmla="*/ 41261 w 3724794"/>
              <a:gd name="connsiteY0" fmla="*/ 788971 h 1577604"/>
              <a:gd name="connsiteX1" fmla="*/ 1862040 w 3724794"/>
              <a:gd name="connsiteY1" fmla="*/ 792 h 1577604"/>
              <a:gd name="connsiteX2" fmla="*/ 3716478 w 3724794"/>
              <a:gd name="connsiteY2" fmla="*/ 923607 h 1577604"/>
              <a:gd name="connsiteX3" fmla="*/ 1862040 w 3724794"/>
              <a:gd name="connsiteY3" fmla="*/ 1577150 h 1577604"/>
              <a:gd name="connsiteX4" fmla="*/ 41261 w 3724794"/>
              <a:gd name="connsiteY4" fmla="*/ 788971 h 1577604"/>
              <a:gd name="connsiteX0" fmla="*/ 58861 w 3742394"/>
              <a:gd name="connsiteY0" fmla="*/ 788834 h 1577387"/>
              <a:gd name="connsiteX1" fmla="*/ 1879640 w 3742394"/>
              <a:gd name="connsiteY1" fmla="*/ 655 h 1577387"/>
              <a:gd name="connsiteX2" fmla="*/ 3734078 w 3742394"/>
              <a:gd name="connsiteY2" fmla="*/ 923470 h 1577387"/>
              <a:gd name="connsiteX3" fmla="*/ 1879640 w 3742394"/>
              <a:gd name="connsiteY3" fmla="*/ 1577013 h 1577387"/>
              <a:gd name="connsiteX4" fmla="*/ 58861 w 3742394"/>
              <a:gd name="connsiteY4" fmla="*/ 788834 h 1577387"/>
              <a:gd name="connsiteX0" fmla="*/ 49056 w 3732589"/>
              <a:gd name="connsiteY0" fmla="*/ 789580 h 1578581"/>
              <a:gd name="connsiteX1" fmla="*/ 1869835 w 3732589"/>
              <a:gd name="connsiteY1" fmla="*/ 1401 h 1578581"/>
              <a:gd name="connsiteX2" fmla="*/ 3724273 w 3732589"/>
              <a:gd name="connsiteY2" fmla="*/ 924216 h 1578581"/>
              <a:gd name="connsiteX3" fmla="*/ 1869835 w 3732589"/>
              <a:gd name="connsiteY3" fmla="*/ 1577759 h 1578581"/>
              <a:gd name="connsiteX4" fmla="*/ 49056 w 3732589"/>
              <a:gd name="connsiteY4" fmla="*/ 789580 h 1578581"/>
              <a:gd name="connsiteX0" fmla="*/ 38252 w 3721785"/>
              <a:gd name="connsiteY0" fmla="*/ 789019 h 1577681"/>
              <a:gd name="connsiteX1" fmla="*/ 1859031 w 3721785"/>
              <a:gd name="connsiteY1" fmla="*/ 840 h 1577681"/>
              <a:gd name="connsiteX2" fmla="*/ 3713469 w 3721785"/>
              <a:gd name="connsiteY2" fmla="*/ 923655 h 1577681"/>
              <a:gd name="connsiteX3" fmla="*/ 1859031 w 3721785"/>
              <a:gd name="connsiteY3" fmla="*/ 1577198 h 1577681"/>
              <a:gd name="connsiteX4" fmla="*/ 38252 w 3721785"/>
              <a:gd name="connsiteY4" fmla="*/ 789019 h 1577681"/>
              <a:gd name="connsiteX0" fmla="*/ 50657 w 3734190"/>
              <a:gd name="connsiteY0" fmla="*/ 788828 h 1577377"/>
              <a:gd name="connsiteX1" fmla="*/ 1871436 w 3734190"/>
              <a:gd name="connsiteY1" fmla="*/ 649 h 1577377"/>
              <a:gd name="connsiteX2" fmla="*/ 3725874 w 3734190"/>
              <a:gd name="connsiteY2" fmla="*/ 923464 h 1577377"/>
              <a:gd name="connsiteX3" fmla="*/ 1871436 w 3734190"/>
              <a:gd name="connsiteY3" fmla="*/ 1577007 h 1577377"/>
              <a:gd name="connsiteX4" fmla="*/ 50657 w 3734190"/>
              <a:gd name="connsiteY4" fmla="*/ 788828 h 1577377"/>
              <a:gd name="connsiteX0" fmla="*/ 53901 w 3737434"/>
              <a:gd name="connsiteY0" fmla="*/ 788866 h 1577438"/>
              <a:gd name="connsiteX1" fmla="*/ 1874680 w 3737434"/>
              <a:gd name="connsiteY1" fmla="*/ 687 h 1577438"/>
              <a:gd name="connsiteX2" fmla="*/ 3729118 w 3737434"/>
              <a:gd name="connsiteY2" fmla="*/ 923502 h 1577438"/>
              <a:gd name="connsiteX3" fmla="*/ 1874680 w 3737434"/>
              <a:gd name="connsiteY3" fmla="*/ 1577045 h 1577438"/>
              <a:gd name="connsiteX4" fmla="*/ 53901 w 3737434"/>
              <a:gd name="connsiteY4" fmla="*/ 788866 h 1577438"/>
              <a:gd name="connsiteX0" fmla="*/ 53901 w 3737434"/>
              <a:gd name="connsiteY0" fmla="*/ 823254 h 1611826"/>
              <a:gd name="connsiteX1" fmla="*/ 1874680 w 3737434"/>
              <a:gd name="connsiteY1" fmla="*/ 35075 h 1611826"/>
              <a:gd name="connsiteX2" fmla="*/ 3729118 w 3737434"/>
              <a:gd name="connsiteY2" fmla="*/ 957890 h 1611826"/>
              <a:gd name="connsiteX3" fmla="*/ 1874680 w 3737434"/>
              <a:gd name="connsiteY3" fmla="*/ 1611433 h 1611826"/>
              <a:gd name="connsiteX4" fmla="*/ 53901 w 3737434"/>
              <a:gd name="connsiteY4" fmla="*/ 823254 h 1611826"/>
              <a:gd name="connsiteX0" fmla="*/ 16919 w 3700452"/>
              <a:gd name="connsiteY0" fmla="*/ 823254 h 1611796"/>
              <a:gd name="connsiteX1" fmla="*/ 1837698 w 3700452"/>
              <a:gd name="connsiteY1" fmla="*/ 35075 h 1611796"/>
              <a:gd name="connsiteX2" fmla="*/ 3692136 w 3700452"/>
              <a:gd name="connsiteY2" fmla="*/ 957890 h 1611796"/>
              <a:gd name="connsiteX3" fmla="*/ 1837698 w 3700452"/>
              <a:gd name="connsiteY3" fmla="*/ 1611433 h 1611796"/>
              <a:gd name="connsiteX4" fmla="*/ 16919 w 3700452"/>
              <a:gd name="connsiteY4" fmla="*/ 823254 h 1611796"/>
              <a:gd name="connsiteX0" fmla="*/ 49055 w 3732588"/>
              <a:gd name="connsiteY0" fmla="*/ 823254 h 1611822"/>
              <a:gd name="connsiteX1" fmla="*/ 1869834 w 3732588"/>
              <a:gd name="connsiteY1" fmla="*/ 35075 h 1611822"/>
              <a:gd name="connsiteX2" fmla="*/ 3724272 w 3732588"/>
              <a:gd name="connsiteY2" fmla="*/ 957890 h 1611822"/>
              <a:gd name="connsiteX3" fmla="*/ 1869834 w 3732588"/>
              <a:gd name="connsiteY3" fmla="*/ 1611433 h 1611822"/>
              <a:gd name="connsiteX4" fmla="*/ 49055 w 3732588"/>
              <a:gd name="connsiteY4" fmla="*/ 823254 h 1611822"/>
              <a:gd name="connsiteX0" fmla="*/ 39749 w 3723282"/>
              <a:gd name="connsiteY0" fmla="*/ 823254 h 1611830"/>
              <a:gd name="connsiteX1" fmla="*/ 1860528 w 3723282"/>
              <a:gd name="connsiteY1" fmla="*/ 35075 h 1611830"/>
              <a:gd name="connsiteX2" fmla="*/ 3714966 w 3723282"/>
              <a:gd name="connsiteY2" fmla="*/ 957890 h 1611830"/>
              <a:gd name="connsiteX3" fmla="*/ 1860528 w 3723282"/>
              <a:gd name="connsiteY3" fmla="*/ 1611433 h 1611830"/>
              <a:gd name="connsiteX4" fmla="*/ 39749 w 3723282"/>
              <a:gd name="connsiteY4" fmla="*/ 823254 h 1611830"/>
              <a:gd name="connsiteX0" fmla="*/ 39749 w 3723282"/>
              <a:gd name="connsiteY0" fmla="*/ 796784 h 1585360"/>
              <a:gd name="connsiteX1" fmla="*/ 1860528 w 3723282"/>
              <a:gd name="connsiteY1" fmla="*/ 8605 h 1585360"/>
              <a:gd name="connsiteX2" fmla="*/ 3714966 w 3723282"/>
              <a:gd name="connsiteY2" fmla="*/ 931420 h 1585360"/>
              <a:gd name="connsiteX3" fmla="*/ 1860528 w 3723282"/>
              <a:gd name="connsiteY3" fmla="*/ 1584963 h 1585360"/>
              <a:gd name="connsiteX4" fmla="*/ 39749 w 3723282"/>
              <a:gd name="connsiteY4" fmla="*/ 796784 h 1585360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89612 h 1578188"/>
              <a:gd name="connsiteX1" fmla="*/ 1860528 w 3723282"/>
              <a:gd name="connsiteY1" fmla="*/ 1433 h 1578188"/>
              <a:gd name="connsiteX2" fmla="*/ 3714966 w 3723282"/>
              <a:gd name="connsiteY2" fmla="*/ 924248 h 1578188"/>
              <a:gd name="connsiteX3" fmla="*/ 1860528 w 3723282"/>
              <a:gd name="connsiteY3" fmla="*/ 1577791 h 1578188"/>
              <a:gd name="connsiteX4" fmla="*/ 39749 w 3723282"/>
              <a:gd name="connsiteY4" fmla="*/ 789612 h 1578188"/>
              <a:gd name="connsiteX0" fmla="*/ 5 w 3683538"/>
              <a:gd name="connsiteY0" fmla="*/ 756078 h 1544636"/>
              <a:gd name="connsiteX1" fmla="*/ 1809564 w 3683538"/>
              <a:gd name="connsiteY1" fmla="*/ 1558 h 1544636"/>
              <a:gd name="connsiteX2" fmla="*/ 3675222 w 3683538"/>
              <a:gd name="connsiteY2" fmla="*/ 890714 h 1544636"/>
              <a:gd name="connsiteX3" fmla="*/ 1820784 w 3683538"/>
              <a:gd name="connsiteY3" fmla="*/ 1544257 h 1544636"/>
              <a:gd name="connsiteX4" fmla="*/ 5 w 3683538"/>
              <a:gd name="connsiteY4" fmla="*/ 756078 h 1544636"/>
              <a:gd name="connsiteX0" fmla="*/ 5 w 3683538"/>
              <a:gd name="connsiteY0" fmla="*/ 759240 h 1547798"/>
              <a:gd name="connsiteX1" fmla="*/ 1809564 w 3683538"/>
              <a:gd name="connsiteY1" fmla="*/ 4720 h 1547798"/>
              <a:gd name="connsiteX2" fmla="*/ 3675222 w 3683538"/>
              <a:gd name="connsiteY2" fmla="*/ 893876 h 1547798"/>
              <a:gd name="connsiteX3" fmla="*/ 1820784 w 3683538"/>
              <a:gd name="connsiteY3" fmla="*/ 1547419 h 1547798"/>
              <a:gd name="connsiteX4" fmla="*/ 5 w 3683538"/>
              <a:gd name="connsiteY4" fmla="*/ 759240 h 1547798"/>
              <a:gd name="connsiteX0" fmla="*/ 4 w 3683537"/>
              <a:gd name="connsiteY0" fmla="*/ 766998 h 1555556"/>
              <a:gd name="connsiteX1" fmla="*/ 1809563 w 3683537"/>
              <a:gd name="connsiteY1" fmla="*/ 12478 h 1555556"/>
              <a:gd name="connsiteX2" fmla="*/ 3675221 w 3683537"/>
              <a:gd name="connsiteY2" fmla="*/ 901634 h 1555556"/>
              <a:gd name="connsiteX3" fmla="*/ 1820783 w 3683537"/>
              <a:gd name="connsiteY3" fmla="*/ 1555177 h 1555556"/>
              <a:gd name="connsiteX4" fmla="*/ 4 w 3683537"/>
              <a:gd name="connsiteY4" fmla="*/ 766998 h 1555556"/>
              <a:gd name="connsiteX0" fmla="*/ 4 w 3683537"/>
              <a:gd name="connsiteY0" fmla="*/ 760907 h 1549465"/>
              <a:gd name="connsiteX1" fmla="*/ 1809563 w 3683537"/>
              <a:gd name="connsiteY1" fmla="*/ 6387 h 1549465"/>
              <a:gd name="connsiteX2" fmla="*/ 3675221 w 3683537"/>
              <a:gd name="connsiteY2" fmla="*/ 895543 h 1549465"/>
              <a:gd name="connsiteX3" fmla="*/ 1820783 w 3683537"/>
              <a:gd name="connsiteY3" fmla="*/ 1549086 h 1549465"/>
              <a:gd name="connsiteX4" fmla="*/ 4 w 3683537"/>
              <a:gd name="connsiteY4" fmla="*/ 760907 h 1549465"/>
              <a:gd name="connsiteX0" fmla="*/ 25144 w 3708677"/>
              <a:gd name="connsiteY0" fmla="*/ 761935 h 1550564"/>
              <a:gd name="connsiteX1" fmla="*/ 1834703 w 3708677"/>
              <a:gd name="connsiteY1" fmla="*/ 7415 h 1550564"/>
              <a:gd name="connsiteX2" fmla="*/ 3700361 w 3708677"/>
              <a:gd name="connsiteY2" fmla="*/ 896571 h 1550564"/>
              <a:gd name="connsiteX3" fmla="*/ 1845923 w 3708677"/>
              <a:gd name="connsiteY3" fmla="*/ 1550114 h 1550564"/>
              <a:gd name="connsiteX4" fmla="*/ 25144 w 3708677"/>
              <a:gd name="connsiteY4" fmla="*/ 761935 h 1550564"/>
              <a:gd name="connsiteX0" fmla="*/ 22526 w 3705056"/>
              <a:gd name="connsiteY0" fmla="*/ 761935 h 1554474"/>
              <a:gd name="connsiteX1" fmla="*/ 1832085 w 3705056"/>
              <a:gd name="connsiteY1" fmla="*/ 7415 h 1554474"/>
              <a:gd name="connsiteX2" fmla="*/ 3697743 w 3705056"/>
              <a:gd name="connsiteY2" fmla="*/ 896571 h 1554474"/>
              <a:gd name="connsiteX3" fmla="*/ 1843305 w 3705056"/>
              <a:gd name="connsiteY3" fmla="*/ 1550114 h 1554474"/>
              <a:gd name="connsiteX4" fmla="*/ 22526 w 3705056"/>
              <a:gd name="connsiteY4" fmla="*/ 761935 h 1554474"/>
              <a:gd name="connsiteX0" fmla="*/ 22526 w 3697743"/>
              <a:gd name="connsiteY0" fmla="*/ 761935 h 1554474"/>
              <a:gd name="connsiteX1" fmla="*/ 1832085 w 3697743"/>
              <a:gd name="connsiteY1" fmla="*/ 7415 h 1554474"/>
              <a:gd name="connsiteX2" fmla="*/ 3697743 w 3697743"/>
              <a:gd name="connsiteY2" fmla="*/ 896571 h 1554474"/>
              <a:gd name="connsiteX3" fmla="*/ 1843305 w 3697743"/>
              <a:gd name="connsiteY3" fmla="*/ 1550114 h 1554474"/>
              <a:gd name="connsiteX4" fmla="*/ 22526 w 3697743"/>
              <a:gd name="connsiteY4" fmla="*/ 761935 h 155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7743" h="1554474">
                <a:moveTo>
                  <a:pt x="22526" y="761935"/>
                </a:moveTo>
                <a:cubicBezTo>
                  <a:pt x="200170" y="415061"/>
                  <a:pt x="854911" y="-65511"/>
                  <a:pt x="1832085" y="7415"/>
                </a:cubicBezTo>
                <a:cubicBezTo>
                  <a:pt x="2809259" y="80341"/>
                  <a:pt x="3484570" y="332247"/>
                  <a:pt x="3697743" y="896571"/>
                </a:cubicBezTo>
                <a:cubicBezTo>
                  <a:pt x="3669694" y="1157965"/>
                  <a:pt x="2943895" y="1494015"/>
                  <a:pt x="1843305" y="1550114"/>
                </a:cubicBezTo>
                <a:cubicBezTo>
                  <a:pt x="742715" y="1606213"/>
                  <a:pt x="-155118" y="1108809"/>
                  <a:pt x="22526" y="761935"/>
                </a:cubicBezTo>
                <a:close/>
              </a:path>
            </a:pathLst>
          </a:custGeom>
          <a:blipFill>
            <a:blip r:embed="rId3">
              <a:alphaModFix amt="84000"/>
            </a:blip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4"/>
          <p:cNvSpPr/>
          <p:nvPr/>
        </p:nvSpPr>
        <p:spPr>
          <a:xfrm>
            <a:off x="5470358" y="1292391"/>
            <a:ext cx="3945684" cy="1728000"/>
          </a:xfrm>
          <a:custGeom>
            <a:avLst/>
            <a:gdLst>
              <a:gd name="connsiteX0" fmla="*/ 0 w 3641557"/>
              <a:gd name="connsiteY0" fmla="*/ 788179 h 1576358"/>
              <a:gd name="connsiteX1" fmla="*/ 1820779 w 3641557"/>
              <a:gd name="connsiteY1" fmla="*/ 0 h 1576358"/>
              <a:gd name="connsiteX2" fmla="*/ 3641558 w 3641557"/>
              <a:gd name="connsiteY2" fmla="*/ 788179 h 1576358"/>
              <a:gd name="connsiteX3" fmla="*/ 1820779 w 3641557"/>
              <a:gd name="connsiteY3" fmla="*/ 1576358 h 1576358"/>
              <a:gd name="connsiteX4" fmla="*/ 0 w 3641557"/>
              <a:gd name="connsiteY4" fmla="*/ 788179 h 1576358"/>
              <a:gd name="connsiteX0" fmla="*/ 0 w 3675217"/>
              <a:gd name="connsiteY0" fmla="*/ 789136 h 1578755"/>
              <a:gd name="connsiteX1" fmla="*/ 1820779 w 3675217"/>
              <a:gd name="connsiteY1" fmla="*/ 957 h 1578755"/>
              <a:gd name="connsiteX2" fmla="*/ 3675217 w 3675217"/>
              <a:gd name="connsiteY2" fmla="*/ 923772 h 1578755"/>
              <a:gd name="connsiteX3" fmla="*/ 1820779 w 3675217"/>
              <a:gd name="connsiteY3" fmla="*/ 1577315 h 1578755"/>
              <a:gd name="connsiteX4" fmla="*/ 0 w 3675217"/>
              <a:gd name="connsiteY4" fmla="*/ 789136 h 1578755"/>
              <a:gd name="connsiteX0" fmla="*/ 0 w 3675291"/>
              <a:gd name="connsiteY0" fmla="*/ 789136 h 1578755"/>
              <a:gd name="connsiteX1" fmla="*/ 1820779 w 3675291"/>
              <a:gd name="connsiteY1" fmla="*/ 957 h 1578755"/>
              <a:gd name="connsiteX2" fmla="*/ 3675217 w 3675291"/>
              <a:gd name="connsiteY2" fmla="*/ 923772 h 1578755"/>
              <a:gd name="connsiteX3" fmla="*/ 1820779 w 3675291"/>
              <a:gd name="connsiteY3" fmla="*/ 1577315 h 1578755"/>
              <a:gd name="connsiteX4" fmla="*/ 0 w 3675291"/>
              <a:gd name="connsiteY4" fmla="*/ 789136 h 1578755"/>
              <a:gd name="connsiteX0" fmla="*/ 0 w 3675291"/>
              <a:gd name="connsiteY0" fmla="*/ 789136 h 1578698"/>
              <a:gd name="connsiteX1" fmla="*/ 1820779 w 3675291"/>
              <a:gd name="connsiteY1" fmla="*/ 957 h 1578698"/>
              <a:gd name="connsiteX2" fmla="*/ 3675217 w 3675291"/>
              <a:gd name="connsiteY2" fmla="*/ 923772 h 1578698"/>
              <a:gd name="connsiteX3" fmla="*/ 1820779 w 3675291"/>
              <a:gd name="connsiteY3" fmla="*/ 1577315 h 1578698"/>
              <a:gd name="connsiteX4" fmla="*/ 0 w 3675291"/>
              <a:gd name="connsiteY4" fmla="*/ 789136 h 1578698"/>
              <a:gd name="connsiteX0" fmla="*/ 0 w 3680060"/>
              <a:gd name="connsiteY0" fmla="*/ 789136 h 1578261"/>
              <a:gd name="connsiteX1" fmla="*/ 1820779 w 3680060"/>
              <a:gd name="connsiteY1" fmla="*/ 957 h 1578261"/>
              <a:gd name="connsiteX2" fmla="*/ 3675217 w 3680060"/>
              <a:gd name="connsiteY2" fmla="*/ 923772 h 1578261"/>
              <a:gd name="connsiteX3" fmla="*/ 1820779 w 3680060"/>
              <a:gd name="connsiteY3" fmla="*/ 1577315 h 1578261"/>
              <a:gd name="connsiteX4" fmla="*/ 0 w 3680060"/>
              <a:gd name="connsiteY4" fmla="*/ 789136 h 1578261"/>
              <a:gd name="connsiteX0" fmla="*/ 0 w 3680042"/>
              <a:gd name="connsiteY0" fmla="*/ 789136 h 1583410"/>
              <a:gd name="connsiteX1" fmla="*/ 1820779 w 3680042"/>
              <a:gd name="connsiteY1" fmla="*/ 957 h 1583410"/>
              <a:gd name="connsiteX2" fmla="*/ 3675217 w 3680042"/>
              <a:gd name="connsiteY2" fmla="*/ 923772 h 1583410"/>
              <a:gd name="connsiteX3" fmla="*/ 1820779 w 3680042"/>
              <a:gd name="connsiteY3" fmla="*/ 1577315 h 1583410"/>
              <a:gd name="connsiteX4" fmla="*/ 0 w 3680042"/>
              <a:gd name="connsiteY4" fmla="*/ 789136 h 1583410"/>
              <a:gd name="connsiteX0" fmla="*/ 0 w 3683271"/>
              <a:gd name="connsiteY0" fmla="*/ 789136 h 1577861"/>
              <a:gd name="connsiteX1" fmla="*/ 1820779 w 3683271"/>
              <a:gd name="connsiteY1" fmla="*/ 957 h 1577861"/>
              <a:gd name="connsiteX2" fmla="*/ 3675217 w 3683271"/>
              <a:gd name="connsiteY2" fmla="*/ 923772 h 1577861"/>
              <a:gd name="connsiteX3" fmla="*/ 1820779 w 3683271"/>
              <a:gd name="connsiteY3" fmla="*/ 1577315 h 1577861"/>
              <a:gd name="connsiteX4" fmla="*/ 0 w 3683271"/>
              <a:gd name="connsiteY4" fmla="*/ 789136 h 1577861"/>
              <a:gd name="connsiteX0" fmla="*/ 24901 w 3708172"/>
              <a:gd name="connsiteY0" fmla="*/ 789086 h 1577811"/>
              <a:gd name="connsiteX1" fmla="*/ 1845680 w 3708172"/>
              <a:gd name="connsiteY1" fmla="*/ 907 h 1577811"/>
              <a:gd name="connsiteX2" fmla="*/ 3700118 w 3708172"/>
              <a:gd name="connsiteY2" fmla="*/ 923722 h 1577811"/>
              <a:gd name="connsiteX3" fmla="*/ 1845680 w 3708172"/>
              <a:gd name="connsiteY3" fmla="*/ 1577265 h 1577811"/>
              <a:gd name="connsiteX4" fmla="*/ 24901 w 3708172"/>
              <a:gd name="connsiteY4" fmla="*/ 789086 h 1577811"/>
              <a:gd name="connsiteX0" fmla="*/ 28871 w 3712142"/>
              <a:gd name="connsiteY0" fmla="*/ 789501 h 1578226"/>
              <a:gd name="connsiteX1" fmla="*/ 1849650 w 3712142"/>
              <a:gd name="connsiteY1" fmla="*/ 1322 h 1578226"/>
              <a:gd name="connsiteX2" fmla="*/ 3704088 w 3712142"/>
              <a:gd name="connsiteY2" fmla="*/ 924137 h 1578226"/>
              <a:gd name="connsiteX3" fmla="*/ 1849650 w 3712142"/>
              <a:gd name="connsiteY3" fmla="*/ 1577680 h 1578226"/>
              <a:gd name="connsiteX4" fmla="*/ 28871 w 3712142"/>
              <a:gd name="connsiteY4" fmla="*/ 789501 h 1578226"/>
              <a:gd name="connsiteX0" fmla="*/ 14234 w 3697505"/>
              <a:gd name="connsiteY0" fmla="*/ 789291 h 1578016"/>
              <a:gd name="connsiteX1" fmla="*/ 1835013 w 3697505"/>
              <a:gd name="connsiteY1" fmla="*/ 1112 h 1578016"/>
              <a:gd name="connsiteX2" fmla="*/ 3689451 w 3697505"/>
              <a:gd name="connsiteY2" fmla="*/ 923927 h 1578016"/>
              <a:gd name="connsiteX3" fmla="*/ 1835013 w 3697505"/>
              <a:gd name="connsiteY3" fmla="*/ 1577470 h 1578016"/>
              <a:gd name="connsiteX4" fmla="*/ 14234 w 3697505"/>
              <a:gd name="connsiteY4" fmla="*/ 789291 h 1578016"/>
              <a:gd name="connsiteX0" fmla="*/ 40289 w 3723560"/>
              <a:gd name="connsiteY0" fmla="*/ 788971 h 1577696"/>
              <a:gd name="connsiteX1" fmla="*/ 1861068 w 3723560"/>
              <a:gd name="connsiteY1" fmla="*/ 792 h 1577696"/>
              <a:gd name="connsiteX2" fmla="*/ 3715506 w 3723560"/>
              <a:gd name="connsiteY2" fmla="*/ 923607 h 1577696"/>
              <a:gd name="connsiteX3" fmla="*/ 1861068 w 3723560"/>
              <a:gd name="connsiteY3" fmla="*/ 1577150 h 1577696"/>
              <a:gd name="connsiteX4" fmla="*/ 40289 w 3723560"/>
              <a:gd name="connsiteY4" fmla="*/ 788971 h 1577696"/>
              <a:gd name="connsiteX0" fmla="*/ 41261 w 3724794"/>
              <a:gd name="connsiteY0" fmla="*/ 788971 h 1577604"/>
              <a:gd name="connsiteX1" fmla="*/ 1862040 w 3724794"/>
              <a:gd name="connsiteY1" fmla="*/ 792 h 1577604"/>
              <a:gd name="connsiteX2" fmla="*/ 3716478 w 3724794"/>
              <a:gd name="connsiteY2" fmla="*/ 923607 h 1577604"/>
              <a:gd name="connsiteX3" fmla="*/ 1862040 w 3724794"/>
              <a:gd name="connsiteY3" fmla="*/ 1577150 h 1577604"/>
              <a:gd name="connsiteX4" fmla="*/ 41261 w 3724794"/>
              <a:gd name="connsiteY4" fmla="*/ 788971 h 1577604"/>
              <a:gd name="connsiteX0" fmla="*/ 58861 w 3742394"/>
              <a:gd name="connsiteY0" fmla="*/ 788834 h 1577387"/>
              <a:gd name="connsiteX1" fmla="*/ 1879640 w 3742394"/>
              <a:gd name="connsiteY1" fmla="*/ 655 h 1577387"/>
              <a:gd name="connsiteX2" fmla="*/ 3734078 w 3742394"/>
              <a:gd name="connsiteY2" fmla="*/ 923470 h 1577387"/>
              <a:gd name="connsiteX3" fmla="*/ 1879640 w 3742394"/>
              <a:gd name="connsiteY3" fmla="*/ 1577013 h 1577387"/>
              <a:gd name="connsiteX4" fmla="*/ 58861 w 3742394"/>
              <a:gd name="connsiteY4" fmla="*/ 788834 h 1577387"/>
              <a:gd name="connsiteX0" fmla="*/ 49056 w 3732589"/>
              <a:gd name="connsiteY0" fmla="*/ 789580 h 1578581"/>
              <a:gd name="connsiteX1" fmla="*/ 1869835 w 3732589"/>
              <a:gd name="connsiteY1" fmla="*/ 1401 h 1578581"/>
              <a:gd name="connsiteX2" fmla="*/ 3724273 w 3732589"/>
              <a:gd name="connsiteY2" fmla="*/ 924216 h 1578581"/>
              <a:gd name="connsiteX3" fmla="*/ 1869835 w 3732589"/>
              <a:gd name="connsiteY3" fmla="*/ 1577759 h 1578581"/>
              <a:gd name="connsiteX4" fmla="*/ 49056 w 3732589"/>
              <a:gd name="connsiteY4" fmla="*/ 789580 h 1578581"/>
              <a:gd name="connsiteX0" fmla="*/ 38252 w 3721785"/>
              <a:gd name="connsiteY0" fmla="*/ 789019 h 1577681"/>
              <a:gd name="connsiteX1" fmla="*/ 1859031 w 3721785"/>
              <a:gd name="connsiteY1" fmla="*/ 840 h 1577681"/>
              <a:gd name="connsiteX2" fmla="*/ 3713469 w 3721785"/>
              <a:gd name="connsiteY2" fmla="*/ 923655 h 1577681"/>
              <a:gd name="connsiteX3" fmla="*/ 1859031 w 3721785"/>
              <a:gd name="connsiteY3" fmla="*/ 1577198 h 1577681"/>
              <a:gd name="connsiteX4" fmla="*/ 38252 w 3721785"/>
              <a:gd name="connsiteY4" fmla="*/ 789019 h 1577681"/>
              <a:gd name="connsiteX0" fmla="*/ 50657 w 3734190"/>
              <a:gd name="connsiteY0" fmla="*/ 788828 h 1577377"/>
              <a:gd name="connsiteX1" fmla="*/ 1871436 w 3734190"/>
              <a:gd name="connsiteY1" fmla="*/ 649 h 1577377"/>
              <a:gd name="connsiteX2" fmla="*/ 3725874 w 3734190"/>
              <a:gd name="connsiteY2" fmla="*/ 923464 h 1577377"/>
              <a:gd name="connsiteX3" fmla="*/ 1871436 w 3734190"/>
              <a:gd name="connsiteY3" fmla="*/ 1577007 h 1577377"/>
              <a:gd name="connsiteX4" fmla="*/ 50657 w 3734190"/>
              <a:gd name="connsiteY4" fmla="*/ 788828 h 1577377"/>
              <a:gd name="connsiteX0" fmla="*/ 53901 w 3737434"/>
              <a:gd name="connsiteY0" fmla="*/ 788866 h 1577438"/>
              <a:gd name="connsiteX1" fmla="*/ 1874680 w 3737434"/>
              <a:gd name="connsiteY1" fmla="*/ 687 h 1577438"/>
              <a:gd name="connsiteX2" fmla="*/ 3729118 w 3737434"/>
              <a:gd name="connsiteY2" fmla="*/ 923502 h 1577438"/>
              <a:gd name="connsiteX3" fmla="*/ 1874680 w 3737434"/>
              <a:gd name="connsiteY3" fmla="*/ 1577045 h 1577438"/>
              <a:gd name="connsiteX4" fmla="*/ 53901 w 3737434"/>
              <a:gd name="connsiteY4" fmla="*/ 788866 h 1577438"/>
              <a:gd name="connsiteX0" fmla="*/ 53901 w 3737434"/>
              <a:gd name="connsiteY0" fmla="*/ 823254 h 1611826"/>
              <a:gd name="connsiteX1" fmla="*/ 1874680 w 3737434"/>
              <a:gd name="connsiteY1" fmla="*/ 35075 h 1611826"/>
              <a:gd name="connsiteX2" fmla="*/ 3729118 w 3737434"/>
              <a:gd name="connsiteY2" fmla="*/ 957890 h 1611826"/>
              <a:gd name="connsiteX3" fmla="*/ 1874680 w 3737434"/>
              <a:gd name="connsiteY3" fmla="*/ 1611433 h 1611826"/>
              <a:gd name="connsiteX4" fmla="*/ 53901 w 3737434"/>
              <a:gd name="connsiteY4" fmla="*/ 823254 h 1611826"/>
              <a:gd name="connsiteX0" fmla="*/ 16919 w 3700452"/>
              <a:gd name="connsiteY0" fmla="*/ 823254 h 1611796"/>
              <a:gd name="connsiteX1" fmla="*/ 1837698 w 3700452"/>
              <a:gd name="connsiteY1" fmla="*/ 35075 h 1611796"/>
              <a:gd name="connsiteX2" fmla="*/ 3692136 w 3700452"/>
              <a:gd name="connsiteY2" fmla="*/ 957890 h 1611796"/>
              <a:gd name="connsiteX3" fmla="*/ 1837698 w 3700452"/>
              <a:gd name="connsiteY3" fmla="*/ 1611433 h 1611796"/>
              <a:gd name="connsiteX4" fmla="*/ 16919 w 3700452"/>
              <a:gd name="connsiteY4" fmla="*/ 823254 h 1611796"/>
              <a:gd name="connsiteX0" fmla="*/ 49055 w 3732588"/>
              <a:gd name="connsiteY0" fmla="*/ 823254 h 1611822"/>
              <a:gd name="connsiteX1" fmla="*/ 1869834 w 3732588"/>
              <a:gd name="connsiteY1" fmla="*/ 35075 h 1611822"/>
              <a:gd name="connsiteX2" fmla="*/ 3724272 w 3732588"/>
              <a:gd name="connsiteY2" fmla="*/ 957890 h 1611822"/>
              <a:gd name="connsiteX3" fmla="*/ 1869834 w 3732588"/>
              <a:gd name="connsiteY3" fmla="*/ 1611433 h 1611822"/>
              <a:gd name="connsiteX4" fmla="*/ 49055 w 3732588"/>
              <a:gd name="connsiteY4" fmla="*/ 823254 h 1611822"/>
              <a:gd name="connsiteX0" fmla="*/ 39749 w 3723282"/>
              <a:gd name="connsiteY0" fmla="*/ 823254 h 1611830"/>
              <a:gd name="connsiteX1" fmla="*/ 1860528 w 3723282"/>
              <a:gd name="connsiteY1" fmla="*/ 35075 h 1611830"/>
              <a:gd name="connsiteX2" fmla="*/ 3714966 w 3723282"/>
              <a:gd name="connsiteY2" fmla="*/ 957890 h 1611830"/>
              <a:gd name="connsiteX3" fmla="*/ 1860528 w 3723282"/>
              <a:gd name="connsiteY3" fmla="*/ 1611433 h 1611830"/>
              <a:gd name="connsiteX4" fmla="*/ 39749 w 3723282"/>
              <a:gd name="connsiteY4" fmla="*/ 823254 h 1611830"/>
              <a:gd name="connsiteX0" fmla="*/ 39749 w 3723282"/>
              <a:gd name="connsiteY0" fmla="*/ 796784 h 1585360"/>
              <a:gd name="connsiteX1" fmla="*/ 1860528 w 3723282"/>
              <a:gd name="connsiteY1" fmla="*/ 8605 h 1585360"/>
              <a:gd name="connsiteX2" fmla="*/ 3714966 w 3723282"/>
              <a:gd name="connsiteY2" fmla="*/ 931420 h 1585360"/>
              <a:gd name="connsiteX3" fmla="*/ 1860528 w 3723282"/>
              <a:gd name="connsiteY3" fmla="*/ 1584963 h 1585360"/>
              <a:gd name="connsiteX4" fmla="*/ 39749 w 3723282"/>
              <a:gd name="connsiteY4" fmla="*/ 796784 h 1585360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89612 h 1578188"/>
              <a:gd name="connsiteX1" fmla="*/ 1860528 w 3723282"/>
              <a:gd name="connsiteY1" fmla="*/ 1433 h 1578188"/>
              <a:gd name="connsiteX2" fmla="*/ 3714966 w 3723282"/>
              <a:gd name="connsiteY2" fmla="*/ 924248 h 1578188"/>
              <a:gd name="connsiteX3" fmla="*/ 1860528 w 3723282"/>
              <a:gd name="connsiteY3" fmla="*/ 1577791 h 1578188"/>
              <a:gd name="connsiteX4" fmla="*/ 39749 w 3723282"/>
              <a:gd name="connsiteY4" fmla="*/ 789612 h 1578188"/>
              <a:gd name="connsiteX0" fmla="*/ 5 w 3683538"/>
              <a:gd name="connsiteY0" fmla="*/ 756078 h 1544636"/>
              <a:gd name="connsiteX1" fmla="*/ 1809564 w 3683538"/>
              <a:gd name="connsiteY1" fmla="*/ 1558 h 1544636"/>
              <a:gd name="connsiteX2" fmla="*/ 3675222 w 3683538"/>
              <a:gd name="connsiteY2" fmla="*/ 890714 h 1544636"/>
              <a:gd name="connsiteX3" fmla="*/ 1820784 w 3683538"/>
              <a:gd name="connsiteY3" fmla="*/ 1544257 h 1544636"/>
              <a:gd name="connsiteX4" fmla="*/ 5 w 3683538"/>
              <a:gd name="connsiteY4" fmla="*/ 756078 h 1544636"/>
              <a:gd name="connsiteX0" fmla="*/ 5 w 3683538"/>
              <a:gd name="connsiteY0" fmla="*/ 759240 h 1547798"/>
              <a:gd name="connsiteX1" fmla="*/ 1809564 w 3683538"/>
              <a:gd name="connsiteY1" fmla="*/ 4720 h 1547798"/>
              <a:gd name="connsiteX2" fmla="*/ 3675222 w 3683538"/>
              <a:gd name="connsiteY2" fmla="*/ 893876 h 1547798"/>
              <a:gd name="connsiteX3" fmla="*/ 1820784 w 3683538"/>
              <a:gd name="connsiteY3" fmla="*/ 1547419 h 1547798"/>
              <a:gd name="connsiteX4" fmla="*/ 5 w 3683538"/>
              <a:gd name="connsiteY4" fmla="*/ 759240 h 1547798"/>
              <a:gd name="connsiteX0" fmla="*/ 4 w 3683537"/>
              <a:gd name="connsiteY0" fmla="*/ 766998 h 1555556"/>
              <a:gd name="connsiteX1" fmla="*/ 1809563 w 3683537"/>
              <a:gd name="connsiteY1" fmla="*/ 12478 h 1555556"/>
              <a:gd name="connsiteX2" fmla="*/ 3675221 w 3683537"/>
              <a:gd name="connsiteY2" fmla="*/ 901634 h 1555556"/>
              <a:gd name="connsiteX3" fmla="*/ 1820783 w 3683537"/>
              <a:gd name="connsiteY3" fmla="*/ 1555177 h 1555556"/>
              <a:gd name="connsiteX4" fmla="*/ 4 w 3683537"/>
              <a:gd name="connsiteY4" fmla="*/ 766998 h 1555556"/>
              <a:gd name="connsiteX0" fmla="*/ 4 w 3683537"/>
              <a:gd name="connsiteY0" fmla="*/ 760907 h 1549465"/>
              <a:gd name="connsiteX1" fmla="*/ 1809563 w 3683537"/>
              <a:gd name="connsiteY1" fmla="*/ 6387 h 1549465"/>
              <a:gd name="connsiteX2" fmla="*/ 3675221 w 3683537"/>
              <a:gd name="connsiteY2" fmla="*/ 895543 h 1549465"/>
              <a:gd name="connsiteX3" fmla="*/ 1820783 w 3683537"/>
              <a:gd name="connsiteY3" fmla="*/ 1549086 h 1549465"/>
              <a:gd name="connsiteX4" fmla="*/ 4 w 3683537"/>
              <a:gd name="connsiteY4" fmla="*/ 760907 h 1549465"/>
              <a:gd name="connsiteX0" fmla="*/ 25144 w 3708677"/>
              <a:gd name="connsiteY0" fmla="*/ 761935 h 1550564"/>
              <a:gd name="connsiteX1" fmla="*/ 1834703 w 3708677"/>
              <a:gd name="connsiteY1" fmla="*/ 7415 h 1550564"/>
              <a:gd name="connsiteX2" fmla="*/ 3700361 w 3708677"/>
              <a:gd name="connsiteY2" fmla="*/ 896571 h 1550564"/>
              <a:gd name="connsiteX3" fmla="*/ 1845923 w 3708677"/>
              <a:gd name="connsiteY3" fmla="*/ 1550114 h 1550564"/>
              <a:gd name="connsiteX4" fmla="*/ 25144 w 3708677"/>
              <a:gd name="connsiteY4" fmla="*/ 761935 h 1550564"/>
              <a:gd name="connsiteX0" fmla="*/ 22526 w 3705056"/>
              <a:gd name="connsiteY0" fmla="*/ 761935 h 1554474"/>
              <a:gd name="connsiteX1" fmla="*/ 1832085 w 3705056"/>
              <a:gd name="connsiteY1" fmla="*/ 7415 h 1554474"/>
              <a:gd name="connsiteX2" fmla="*/ 3697743 w 3705056"/>
              <a:gd name="connsiteY2" fmla="*/ 896571 h 1554474"/>
              <a:gd name="connsiteX3" fmla="*/ 1843305 w 3705056"/>
              <a:gd name="connsiteY3" fmla="*/ 1550114 h 1554474"/>
              <a:gd name="connsiteX4" fmla="*/ 22526 w 3705056"/>
              <a:gd name="connsiteY4" fmla="*/ 761935 h 1554474"/>
              <a:gd name="connsiteX0" fmla="*/ 22526 w 3697743"/>
              <a:gd name="connsiteY0" fmla="*/ 761935 h 1554474"/>
              <a:gd name="connsiteX1" fmla="*/ 1832085 w 3697743"/>
              <a:gd name="connsiteY1" fmla="*/ 7415 h 1554474"/>
              <a:gd name="connsiteX2" fmla="*/ 3697743 w 3697743"/>
              <a:gd name="connsiteY2" fmla="*/ 896571 h 1554474"/>
              <a:gd name="connsiteX3" fmla="*/ 1843305 w 3697743"/>
              <a:gd name="connsiteY3" fmla="*/ 1550114 h 1554474"/>
              <a:gd name="connsiteX4" fmla="*/ 22526 w 3697743"/>
              <a:gd name="connsiteY4" fmla="*/ 761935 h 155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7743" h="1554474">
                <a:moveTo>
                  <a:pt x="22526" y="761935"/>
                </a:moveTo>
                <a:cubicBezTo>
                  <a:pt x="200170" y="415061"/>
                  <a:pt x="854911" y="-65511"/>
                  <a:pt x="1832085" y="7415"/>
                </a:cubicBezTo>
                <a:cubicBezTo>
                  <a:pt x="2809259" y="80341"/>
                  <a:pt x="3484570" y="332247"/>
                  <a:pt x="3697743" y="896571"/>
                </a:cubicBezTo>
                <a:cubicBezTo>
                  <a:pt x="3669694" y="1157965"/>
                  <a:pt x="2943895" y="1494015"/>
                  <a:pt x="1843305" y="1550114"/>
                </a:cubicBezTo>
                <a:cubicBezTo>
                  <a:pt x="742715" y="1606213"/>
                  <a:pt x="-155118" y="1108809"/>
                  <a:pt x="22526" y="76193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3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8302172" y="6457890"/>
            <a:ext cx="388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spc="600" dirty="0">
                <a:solidFill>
                  <a:schemeClr val="bg1"/>
                </a:solidFill>
                <a:latin typeface="Orator Std" panose="020D0509020203030204" pitchFamily="49" charset="0"/>
              </a:rPr>
              <a:t>CREATIVE VENUS</a:t>
            </a:r>
          </a:p>
        </p:txBody>
      </p:sp>
    </p:spTree>
    <p:extLst>
      <p:ext uri="{BB962C8B-B14F-4D97-AF65-F5344CB8AC3E}">
        <p14:creationId xmlns:p14="http://schemas.microsoft.com/office/powerpoint/2010/main" val="250079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8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470358" y="1292391"/>
            <a:ext cx="3945684" cy="1728000"/>
          </a:xfrm>
          <a:custGeom>
            <a:avLst/>
            <a:gdLst>
              <a:gd name="connsiteX0" fmla="*/ 0 w 3641557"/>
              <a:gd name="connsiteY0" fmla="*/ 788179 h 1576358"/>
              <a:gd name="connsiteX1" fmla="*/ 1820779 w 3641557"/>
              <a:gd name="connsiteY1" fmla="*/ 0 h 1576358"/>
              <a:gd name="connsiteX2" fmla="*/ 3641558 w 3641557"/>
              <a:gd name="connsiteY2" fmla="*/ 788179 h 1576358"/>
              <a:gd name="connsiteX3" fmla="*/ 1820779 w 3641557"/>
              <a:gd name="connsiteY3" fmla="*/ 1576358 h 1576358"/>
              <a:gd name="connsiteX4" fmla="*/ 0 w 3641557"/>
              <a:gd name="connsiteY4" fmla="*/ 788179 h 1576358"/>
              <a:gd name="connsiteX0" fmla="*/ 0 w 3675217"/>
              <a:gd name="connsiteY0" fmla="*/ 789136 h 1578755"/>
              <a:gd name="connsiteX1" fmla="*/ 1820779 w 3675217"/>
              <a:gd name="connsiteY1" fmla="*/ 957 h 1578755"/>
              <a:gd name="connsiteX2" fmla="*/ 3675217 w 3675217"/>
              <a:gd name="connsiteY2" fmla="*/ 923772 h 1578755"/>
              <a:gd name="connsiteX3" fmla="*/ 1820779 w 3675217"/>
              <a:gd name="connsiteY3" fmla="*/ 1577315 h 1578755"/>
              <a:gd name="connsiteX4" fmla="*/ 0 w 3675217"/>
              <a:gd name="connsiteY4" fmla="*/ 789136 h 1578755"/>
              <a:gd name="connsiteX0" fmla="*/ 0 w 3675291"/>
              <a:gd name="connsiteY0" fmla="*/ 789136 h 1578755"/>
              <a:gd name="connsiteX1" fmla="*/ 1820779 w 3675291"/>
              <a:gd name="connsiteY1" fmla="*/ 957 h 1578755"/>
              <a:gd name="connsiteX2" fmla="*/ 3675217 w 3675291"/>
              <a:gd name="connsiteY2" fmla="*/ 923772 h 1578755"/>
              <a:gd name="connsiteX3" fmla="*/ 1820779 w 3675291"/>
              <a:gd name="connsiteY3" fmla="*/ 1577315 h 1578755"/>
              <a:gd name="connsiteX4" fmla="*/ 0 w 3675291"/>
              <a:gd name="connsiteY4" fmla="*/ 789136 h 1578755"/>
              <a:gd name="connsiteX0" fmla="*/ 0 w 3675291"/>
              <a:gd name="connsiteY0" fmla="*/ 789136 h 1578698"/>
              <a:gd name="connsiteX1" fmla="*/ 1820779 w 3675291"/>
              <a:gd name="connsiteY1" fmla="*/ 957 h 1578698"/>
              <a:gd name="connsiteX2" fmla="*/ 3675217 w 3675291"/>
              <a:gd name="connsiteY2" fmla="*/ 923772 h 1578698"/>
              <a:gd name="connsiteX3" fmla="*/ 1820779 w 3675291"/>
              <a:gd name="connsiteY3" fmla="*/ 1577315 h 1578698"/>
              <a:gd name="connsiteX4" fmla="*/ 0 w 3675291"/>
              <a:gd name="connsiteY4" fmla="*/ 789136 h 1578698"/>
              <a:gd name="connsiteX0" fmla="*/ 0 w 3680060"/>
              <a:gd name="connsiteY0" fmla="*/ 789136 h 1578261"/>
              <a:gd name="connsiteX1" fmla="*/ 1820779 w 3680060"/>
              <a:gd name="connsiteY1" fmla="*/ 957 h 1578261"/>
              <a:gd name="connsiteX2" fmla="*/ 3675217 w 3680060"/>
              <a:gd name="connsiteY2" fmla="*/ 923772 h 1578261"/>
              <a:gd name="connsiteX3" fmla="*/ 1820779 w 3680060"/>
              <a:gd name="connsiteY3" fmla="*/ 1577315 h 1578261"/>
              <a:gd name="connsiteX4" fmla="*/ 0 w 3680060"/>
              <a:gd name="connsiteY4" fmla="*/ 789136 h 1578261"/>
              <a:gd name="connsiteX0" fmla="*/ 0 w 3680042"/>
              <a:gd name="connsiteY0" fmla="*/ 789136 h 1583410"/>
              <a:gd name="connsiteX1" fmla="*/ 1820779 w 3680042"/>
              <a:gd name="connsiteY1" fmla="*/ 957 h 1583410"/>
              <a:gd name="connsiteX2" fmla="*/ 3675217 w 3680042"/>
              <a:gd name="connsiteY2" fmla="*/ 923772 h 1583410"/>
              <a:gd name="connsiteX3" fmla="*/ 1820779 w 3680042"/>
              <a:gd name="connsiteY3" fmla="*/ 1577315 h 1583410"/>
              <a:gd name="connsiteX4" fmla="*/ 0 w 3680042"/>
              <a:gd name="connsiteY4" fmla="*/ 789136 h 1583410"/>
              <a:gd name="connsiteX0" fmla="*/ 0 w 3683271"/>
              <a:gd name="connsiteY0" fmla="*/ 789136 h 1577861"/>
              <a:gd name="connsiteX1" fmla="*/ 1820779 w 3683271"/>
              <a:gd name="connsiteY1" fmla="*/ 957 h 1577861"/>
              <a:gd name="connsiteX2" fmla="*/ 3675217 w 3683271"/>
              <a:gd name="connsiteY2" fmla="*/ 923772 h 1577861"/>
              <a:gd name="connsiteX3" fmla="*/ 1820779 w 3683271"/>
              <a:gd name="connsiteY3" fmla="*/ 1577315 h 1577861"/>
              <a:gd name="connsiteX4" fmla="*/ 0 w 3683271"/>
              <a:gd name="connsiteY4" fmla="*/ 789136 h 1577861"/>
              <a:gd name="connsiteX0" fmla="*/ 24901 w 3708172"/>
              <a:gd name="connsiteY0" fmla="*/ 789086 h 1577811"/>
              <a:gd name="connsiteX1" fmla="*/ 1845680 w 3708172"/>
              <a:gd name="connsiteY1" fmla="*/ 907 h 1577811"/>
              <a:gd name="connsiteX2" fmla="*/ 3700118 w 3708172"/>
              <a:gd name="connsiteY2" fmla="*/ 923722 h 1577811"/>
              <a:gd name="connsiteX3" fmla="*/ 1845680 w 3708172"/>
              <a:gd name="connsiteY3" fmla="*/ 1577265 h 1577811"/>
              <a:gd name="connsiteX4" fmla="*/ 24901 w 3708172"/>
              <a:gd name="connsiteY4" fmla="*/ 789086 h 1577811"/>
              <a:gd name="connsiteX0" fmla="*/ 28871 w 3712142"/>
              <a:gd name="connsiteY0" fmla="*/ 789501 h 1578226"/>
              <a:gd name="connsiteX1" fmla="*/ 1849650 w 3712142"/>
              <a:gd name="connsiteY1" fmla="*/ 1322 h 1578226"/>
              <a:gd name="connsiteX2" fmla="*/ 3704088 w 3712142"/>
              <a:gd name="connsiteY2" fmla="*/ 924137 h 1578226"/>
              <a:gd name="connsiteX3" fmla="*/ 1849650 w 3712142"/>
              <a:gd name="connsiteY3" fmla="*/ 1577680 h 1578226"/>
              <a:gd name="connsiteX4" fmla="*/ 28871 w 3712142"/>
              <a:gd name="connsiteY4" fmla="*/ 789501 h 1578226"/>
              <a:gd name="connsiteX0" fmla="*/ 14234 w 3697505"/>
              <a:gd name="connsiteY0" fmla="*/ 789291 h 1578016"/>
              <a:gd name="connsiteX1" fmla="*/ 1835013 w 3697505"/>
              <a:gd name="connsiteY1" fmla="*/ 1112 h 1578016"/>
              <a:gd name="connsiteX2" fmla="*/ 3689451 w 3697505"/>
              <a:gd name="connsiteY2" fmla="*/ 923927 h 1578016"/>
              <a:gd name="connsiteX3" fmla="*/ 1835013 w 3697505"/>
              <a:gd name="connsiteY3" fmla="*/ 1577470 h 1578016"/>
              <a:gd name="connsiteX4" fmla="*/ 14234 w 3697505"/>
              <a:gd name="connsiteY4" fmla="*/ 789291 h 1578016"/>
              <a:gd name="connsiteX0" fmla="*/ 40289 w 3723560"/>
              <a:gd name="connsiteY0" fmla="*/ 788971 h 1577696"/>
              <a:gd name="connsiteX1" fmla="*/ 1861068 w 3723560"/>
              <a:gd name="connsiteY1" fmla="*/ 792 h 1577696"/>
              <a:gd name="connsiteX2" fmla="*/ 3715506 w 3723560"/>
              <a:gd name="connsiteY2" fmla="*/ 923607 h 1577696"/>
              <a:gd name="connsiteX3" fmla="*/ 1861068 w 3723560"/>
              <a:gd name="connsiteY3" fmla="*/ 1577150 h 1577696"/>
              <a:gd name="connsiteX4" fmla="*/ 40289 w 3723560"/>
              <a:gd name="connsiteY4" fmla="*/ 788971 h 1577696"/>
              <a:gd name="connsiteX0" fmla="*/ 41261 w 3724794"/>
              <a:gd name="connsiteY0" fmla="*/ 788971 h 1577604"/>
              <a:gd name="connsiteX1" fmla="*/ 1862040 w 3724794"/>
              <a:gd name="connsiteY1" fmla="*/ 792 h 1577604"/>
              <a:gd name="connsiteX2" fmla="*/ 3716478 w 3724794"/>
              <a:gd name="connsiteY2" fmla="*/ 923607 h 1577604"/>
              <a:gd name="connsiteX3" fmla="*/ 1862040 w 3724794"/>
              <a:gd name="connsiteY3" fmla="*/ 1577150 h 1577604"/>
              <a:gd name="connsiteX4" fmla="*/ 41261 w 3724794"/>
              <a:gd name="connsiteY4" fmla="*/ 788971 h 1577604"/>
              <a:gd name="connsiteX0" fmla="*/ 58861 w 3742394"/>
              <a:gd name="connsiteY0" fmla="*/ 788834 h 1577387"/>
              <a:gd name="connsiteX1" fmla="*/ 1879640 w 3742394"/>
              <a:gd name="connsiteY1" fmla="*/ 655 h 1577387"/>
              <a:gd name="connsiteX2" fmla="*/ 3734078 w 3742394"/>
              <a:gd name="connsiteY2" fmla="*/ 923470 h 1577387"/>
              <a:gd name="connsiteX3" fmla="*/ 1879640 w 3742394"/>
              <a:gd name="connsiteY3" fmla="*/ 1577013 h 1577387"/>
              <a:gd name="connsiteX4" fmla="*/ 58861 w 3742394"/>
              <a:gd name="connsiteY4" fmla="*/ 788834 h 1577387"/>
              <a:gd name="connsiteX0" fmla="*/ 49056 w 3732589"/>
              <a:gd name="connsiteY0" fmla="*/ 789580 h 1578581"/>
              <a:gd name="connsiteX1" fmla="*/ 1869835 w 3732589"/>
              <a:gd name="connsiteY1" fmla="*/ 1401 h 1578581"/>
              <a:gd name="connsiteX2" fmla="*/ 3724273 w 3732589"/>
              <a:gd name="connsiteY2" fmla="*/ 924216 h 1578581"/>
              <a:gd name="connsiteX3" fmla="*/ 1869835 w 3732589"/>
              <a:gd name="connsiteY3" fmla="*/ 1577759 h 1578581"/>
              <a:gd name="connsiteX4" fmla="*/ 49056 w 3732589"/>
              <a:gd name="connsiteY4" fmla="*/ 789580 h 1578581"/>
              <a:gd name="connsiteX0" fmla="*/ 38252 w 3721785"/>
              <a:gd name="connsiteY0" fmla="*/ 789019 h 1577681"/>
              <a:gd name="connsiteX1" fmla="*/ 1859031 w 3721785"/>
              <a:gd name="connsiteY1" fmla="*/ 840 h 1577681"/>
              <a:gd name="connsiteX2" fmla="*/ 3713469 w 3721785"/>
              <a:gd name="connsiteY2" fmla="*/ 923655 h 1577681"/>
              <a:gd name="connsiteX3" fmla="*/ 1859031 w 3721785"/>
              <a:gd name="connsiteY3" fmla="*/ 1577198 h 1577681"/>
              <a:gd name="connsiteX4" fmla="*/ 38252 w 3721785"/>
              <a:gd name="connsiteY4" fmla="*/ 789019 h 1577681"/>
              <a:gd name="connsiteX0" fmla="*/ 50657 w 3734190"/>
              <a:gd name="connsiteY0" fmla="*/ 788828 h 1577377"/>
              <a:gd name="connsiteX1" fmla="*/ 1871436 w 3734190"/>
              <a:gd name="connsiteY1" fmla="*/ 649 h 1577377"/>
              <a:gd name="connsiteX2" fmla="*/ 3725874 w 3734190"/>
              <a:gd name="connsiteY2" fmla="*/ 923464 h 1577377"/>
              <a:gd name="connsiteX3" fmla="*/ 1871436 w 3734190"/>
              <a:gd name="connsiteY3" fmla="*/ 1577007 h 1577377"/>
              <a:gd name="connsiteX4" fmla="*/ 50657 w 3734190"/>
              <a:gd name="connsiteY4" fmla="*/ 788828 h 1577377"/>
              <a:gd name="connsiteX0" fmla="*/ 53901 w 3737434"/>
              <a:gd name="connsiteY0" fmla="*/ 788866 h 1577438"/>
              <a:gd name="connsiteX1" fmla="*/ 1874680 w 3737434"/>
              <a:gd name="connsiteY1" fmla="*/ 687 h 1577438"/>
              <a:gd name="connsiteX2" fmla="*/ 3729118 w 3737434"/>
              <a:gd name="connsiteY2" fmla="*/ 923502 h 1577438"/>
              <a:gd name="connsiteX3" fmla="*/ 1874680 w 3737434"/>
              <a:gd name="connsiteY3" fmla="*/ 1577045 h 1577438"/>
              <a:gd name="connsiteX4" fmla="*/ 53901 w 3737434"/>
              <a:gd name="connsiteY4" fmla="*/ 788866 h 1577438"/>
              <a:gd name="connsiteX0" fmla="*/ 53901 w 3737434"/>
              <a:gd name="connsiteY0" fmla="*/ 823254 h 1611826"/>
              <a:gd name="connsiteX1" fmla="*/ 1874680 w 3737434"/>
              <a:gd name="connsiteY1" fmla="*/ 35075 h 1611826"/>
              <a:gd name="connsiteX2" fmla="*/ 3729118 w 3737434"/>
              <a:gd name="connsiteY2" fmla="*/ 957890 h 1611826"/>
              <a:gd name="connsiteX3" fmla="*/ 1874680 w 3737434"/>
              <a:gd name="connsiteY3" fmla="*/ 1611433 h 1611826"/>
              <a:gd name="connsiteX4" fmla="*/ 53901 w 3737434"/>
              <a:gd name="connsiteY4" fmla="*/ 823254 h 1611826"/>
              <a:gd name="connsiteX0" fmla="*/ 16919 w 3700452"/>
              <a:gd name="connsiteY0" fmla="*/ 823254 h 1611796"/>
              <a:gd name="connsiteX1" fmla="*/ 1837698 w 3700452"/>
              <a:gd name="connsiteY1" fmla="*/ 35075 h 1611796"/>
              <a:gd name="connsiteX2" fmla="*/ 3692136 w 3700452"/>
              <a:gd name="connsiteY2" fmla="*/ 957890 h 1611796"/>
              <a:gd name="connsiteX3" fmla="*/ 1837698 w 3700452"/>
              <a:gd name="connsiteY3" fmla="*/ 1611433 h 1611796"/>
              <a:gd name="connsiteX4" fmla="*/ 16919 w 3700452"/>
              <a:gd name="connsiteY4" fmla="*/ 823254 h 1611796"/>
              <a:gd name="connsiteX0" fmla="*/ 49055 w 3732588"/>
              <a:gd name="connsiteY0" fmla="*/ 823254 h 1611822"/>
              <a:gd name="connsiteX1" fmla="*/ 1869834 w 3732588"/>
              <a:gd name="connsiteY1" fmla="*/ 35075 h 1611822"/>
              <a:gd name="connsiteX2" fmla="*/ 3724272 w 3732588"/>
              <a:gd name="connsiteY2" fmla="*/ 957890 h 1611822"/>
              <a:gd name="connsiteX3" fmla="*/ 1869834 w 3732588"/>
              <a:gd name="connsiteY3" fmla="*/ 1611433 h 1611822"/>
              <a:gd name="connsiteX4" fmla="*/ 49055 w 3732588"/>
              <a:gd name="connsiteY4" fmla="*/ 823254 h 1611822"/>
              <a:gd name="connsiteX0" fmla="*/ 39749 w 3723282"/>
              <a:gd name="connsiteY0" fmla="*/ 823254 h 1611830"/>
              <a:gd name="connsiteX1" fmla="*/ 1860528 w 3723282"/>
              <a:gd name="connsiteY1" fmla="*/ 35075 h 1611830"/>
              <a:gd name="connsiteX2" fmla="*/ 3714966 w 3723282"/>
              <a:gd name="connsiteY2" fmla="*/ 957890 h 1611830"/>
              <a:gd name="connsiteX3" fmla="*/ 1860528 w 3723282"/>
              <a:gd name="connsiteY3" fmla="*/ 1611433 h 1611830"/>
              <a:gd name="connsiteX4" fmla="*/ 39749 w 3723282"/>
              <a:gd name="connsiteY4" fmla="*/ 823254 h 1611830"/>
              <a:gd name="connsiteX0" fmla="*/ 39749 w 3723282"/>
              <a:gd name="connsiteY0" fmla="*/ 796784 h 1585360"/>
              <a:gd name="connsiteX1" fmla="*/ 1860528 w 3723282"/>
              <a:gd name="connsiteY1" fmla="*/ 8605 h 1585360"/>
              <a:gd name="connsiteX2" fmla="*/ 3714966 w 3723282"/>
              <a:gd name="connsiteY2" fmla="*/ 931420 h 1585360"/>
              <a:gd name="connsiteX3" fmla="*/ 1860528 w 3723282"/>
              <a:gd name="connsiteY3" fmla="*/ 1584963 h 1585360"/>
              <a:gd name="connsiteX4" fmla="*/ 39749 w 3723282"/>
              <a:gd name="connsiteY4" fmla="*/ 796784 h 1585360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89612 h 1578188"/>
              <a:gd name="connsiteX1" fmla="*/ 1860528 w 3723282"/>
              <a:gd name="connsiteY1" fmla="*/ 1433 h 1578188"/>
              <a:gd name="connsiteX2" fmla="*/ 3714966 w 3723282"/>
              <a:gd name="connsiteY2" fmla="*/ 924248 h 1578188"/>
              <a:gd name="connsiteX3" fmla="*/ 1860528 w 3723282"/>
              <a:gd name="connsiteY3" fmla="*/ 1577791 h 1578188"/>
              <a:gd name="connsiteX4" fmla="*/ 39749 w 3723282"/>
              <a:gd name="connsiteY4" fmla="*/ 789612 h 1578188"/>
              <a:gd name="connsiteX0" fmla="*/ 5 w 3683538"/>
              <a:gd name="connsiteY0" fmla="*/ 756078 h 1544636"/>
              <a:gd name="connsiteX1" fmla="*/ 1809564 w 3683538"/>
              <a:gd name="connsiteY1" fmla="*/ 1558 h 1544636"/>
              <a:gd name="connsiteX2" fmla="*/ 3675222 w 3683538"/>
              <a:gd name="connsiteY2" fmla="*/ 890714 h 1544636"/>
              <a:gd name="connsiteX3" fmla="*/ 1820784 w 3683538"/>
              <a:gd name="connsiteY3" fmla="*/ 1544257 h 1544636"/>
              <a:gd name="connsiteX4" fmla="*/ 5 w 3683538"/>
              <a:gd name="connsiteY4" fmla="*/ 756078 h 1544636"/>
              <a:gd name="connsiteX0" fmla="*/ 5 w 3683538"/>
              <a:gd name="connsiteY0" fmla="*/ 759240 h 1547798"/>
              <a:gd name="connsiteX1" fmla="*/ 1809564 w 3683538"/>
              <a:gd name="connsiteY1" fmla="*/ 4720 h 1547798"/>
              <a:gd name="connsiteX2" fmla="*/ 3675222 w 3683538"/>
              <a:gd name="connsiteY2" fmla="*/ 893876 h 1547798"/>
              <a:gd name="connsiteX3" fmla="*/ 1820784 w 3683538"/>
              <a:gd name="connsiteY3" fmla="*/ 1547419 h 1547798"/>
              <a:gd name="connsiteX4" fmla="*/ 5 w 3683538"/>
              <a:gd name="connsiteY4" fmla="*/ 759240 h 1547798"/>
              <a:gd name="connsiteX0" fmla="*/ 4 w 3683537"/>
              <a:gd name="connsiteY0" fmla="*/ 766998 h 1555556"/>
              <a:gd name="connsiteX1" fmla="*/ 1809563 w 3683537"/>
              <a:gd name="connsiteY1" fmla="*/ 12478 h 1555556"/>
              <a:gd name="connsiteX2" fmla="*/ 3675221 w 3683537"/>
              <a:gd name="connsiteY2" fmla="*/ 901634 h 1555556"/>
              <a:gd name="connsiteX3" fmla="*/ 1820783 w 3683537"/>
              <a:gd name="connsiteY3" fmla="*/ 1555177 h 1555556"/>
              <a:gd name="connsiteX4" fmla="*/ 4 w 3683537"/>
              <a:gd name="connsiteY4" fmla="*/ 766998 h 1555556"/>
              <a:gd name="connsiteX0" fmla="*/ 4 w 3683537"/>
              <a:gd name="connsiteY0" fmla="*/ 760907 h 1549465"/>
              <a:gd name="connsiteX1" fmla="*/ 1809563 w 3683537"/>
              <a:gd name="connsiteY1" fmla="*/ 6387 h 1549465"/>
              <a:gd name="connsiteX2" fmla="*/ 3675221 w 3683537"/>
              <a:gd name="connsiteY2" fmla="*/ 895543 h 1549465"/>
              <a:gd name="connsiteX3" fmla="*/ 1820783 w 3683537"/>
              <a:gd name="connsiteY3" fmla="*/ 1549086 h 1549465"/>
              <a:gd name="connsiteX4" fmla="*/ 4 w 3683537"/>
              <a:gd name="connsiteY4" fmla="*/ 760907 h 1549465"/>
              <a:gd name="connsiteX0" fmla="*/ 25144 w 3708677"/>
              <a:gd name="connsiteY0" fmla="*/ 761935 h 1550564"/>
              <a:gd name="connsiteX1" fmla="*/ 1834703 w 3708677"/>
              <a:gd name="connsiteY1" fmla="*/ 7415 h 1550564"/>
              <a:gd name="connsiteX2" fmla="*/ 3700361 w 3708677"/>
              <a:gd name="connsiteY2" fmla="*/ 896571 h 1550564"/>
              <a:gd name="connsiteX3" fmla="*/ 1845923 w 3708677"/>
              <a:gd name="connsiteY3" fmla="*/ 1550114 h 1550564"/>
              <a:gd name="connsiteX4" fmla="*/ 25144 w 3708677"/>
              <a:gd name="connsiteY4" fmla="*/ 761935 h 1550564"/>
              <a:gd name="connsiteX0" fmla="*/ 22526 w 3705056"/>
              <a:gd name="connsiteY0" fmla="*/ 761935 h 1554474"/>
              <a:gd name="connsiteX1" fmla="*/ 1832085 w 3705056"/>
              <a:gd name="connsiteY1" fmla="*/ 7415 h 1554474"/>
              <a:gd name="connsiteX2" fmla="*/ 3697743 w 3705056"/>
              <a:gd name="connsiteY2" fmla="*/ 896571 h 1554474"/>
              <a:gd name="connsiteX3" fmla="*/ 1843305 w 3705056"/>
              <a:gd name="connsiteY3" fmla="*/ 1550114 h 1554474"/>
              <a:gd name="connsiteX4" fmla="*/ 22526 w 3705056"/>
              <a:gd name="connsiteY4" fmla="*/ 761935 h 1554474"/>
              <a:gd name="connsiteX0" fmla="*/ 22526 w 3697743"/>
              <a:gd name="connsiteY0" fmla="*/ 761935 h 1554474"/>
              <a:gd name="connsiteX1" fmla="*/ 1832085 w 3697743"/>
              <a:gd name="connsiteY1" fmla="*/ 7415 h 1554474"/>
              <a:gd name="connsiteX2" fmla="*/ 3697743 w 3697743"/>
              <a:gd name="connsiteY2" fmla="*/ 896571 h 1554474"/>
              <a:gd name="connsiteX3" fmla="*/ 1843305 w 3697743"/>
              <a:gd name="connsiteY3" fmla="*/ 1550114 h 1554474"/>
              <a:gd name="connsiteX4" fmla="*/ 22526 w 3697743"/>
              <a:gd name="connsiteY4" fmla="*/ 761935 h 155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7743" h="1554474">
                <a:moveTo>
                  <a:pt x="22526" y="761935"/>
                </a:moveTo>
                <a:cubicBezTo>
                  <a:pt x="200170" y="415061"/>
                  <a:pt x="854911" y="-65511"/>
                  <a:pt x="1832085" y="7415"/>
                </a:cubicBezTo>
                <a:cubicBezTo>
                  <a:pt x="2809259" y="80341"/>
                  <a:pt x="3484570" y="332247"/>
                  <a:pt x="3697743" y="896571"/>
                </a:cubicBezTo>
                <a:cubicBezTo>
                  <a:pt x="3669694" y="1157965"/>
                  <a:pt x="2943895" y="1494015"/>
                  <a:pt x="1843305" y="1550114"/>
                </a:cubicBezTo>
                <a:cubicBezTo>
                  <a:pt x="742715" y="1606213"/>
                  <a:pt x="-155118" y="1108809"/>
                  <a:pt x="22526" y="761935"/>
                </a:cubicBezTo>
                <a:close/>
              </a:path>
            </a:pathLst>
          </a:custGeom>
          <a:blipFill>
            <a:blip r:embed="rId3">
              <a:alphaModFix amt="84000"/>
            </a:blip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4"/>
          <p:cNvSpPr/>
          <p:nvPr/>
        </p:nvSpPr>
        <p:spPr>
          <a:xfrm>
            <a:off x="5470358" y="1292391"/>
            <a:ext cx="3945684" cy="1728000"/>
          </a:xfrm>
          <a:custGeom>
            <a:avLst/>
            <a:gdLst>
              <a:gd name="connsiteX0" fmla="*/ 0 w 3641557"/>
              <a:gd name="connsiteY0" fmla="*/ 788179 h 1576358"/>
              <a:gd name="connsiteX1" fmla="*/ 1820779 w 3641557"/>
              <a:gd name="connsiteY1" fmla="*/ 0 h 1576358"/>
              <a:gd name="connsiteX2" fmla="*/ 3641558 w 3641557"/>
              <a:gd name="connsiteY2" fmla="*/ 788179 h 1576358"/>
              <a:gd name="connsiteX3" fmla="*/ 1820779 w 3641557"/>
              <a:gd name="connsiteY3" fmla="*/ 1576358 h 1576358"/>
              <a:gd name="connsiteX4" fmla="*/ 0 w 3641557"/>
              <a:gd name="connsiteY4" fmla="*/ 788179 h 1576358"/>
              <a:gd name="connsiteX0" fmla="*/ 0 w 3675217"/>
              <a:gd name="connsiteY0" fmla="*/ 789136 h 1578755"/>
              <a:gd name="connsiteX1" fmla="*/ 1820779 w 3675217"/>
              <a:gd name="connsiteY1" fmla="*/ 957 h 1578755"/>
              <a:gd name="connsiteX2" fmla="*/ 3675217 w 3675217"/>
              <a:gd name="connsiteY2" fmla="*/ 923772 h 1578755"/>
              <a:gd name="connsiteX3" fmla="*/ 1820779 w 3675217"/>
              <a:gd name="connsiteY3" fmla="*/ 1577315 h 1578755"/>
              <a:gd name="connsiteX4" fmla="*/ 0 w 3675217"/>
              <a:gd name="connsiteY4" fmla="*/ 789136 h 1578755"/>
              <a:gd name="connsiteX0" fmla="*/ 0 w 3675291"/>
              <a:gd name="connsiteY0" fmla="*/ 789136 h 1578755"/>
              <a:gd name="connsiteX1" fmla="*/ 1820779 w 3675291"/>
              <a:gd name="connsiteY1" fmla="*/ 957 h 1578755"/>
              <a:gd name="connsiteX2" fmla="*/ 3675217 w 3675291"/>
              <a:gd name="connsiteY2" fmla="*/ 923772 h 1578755"/>
              <a:gd name="connsiteX3" fmla="*/ 1820779 w 3675291"/>
              <a:gd name="connsiteY3" fmla="*/ 1577315 h 1578755"/>
              <a:gd name="connsiteX4" fmla="*/ 0 w 3675291"/>
              <a:gd name="connsiteY4" fmla="*/ 789136 h 1578755"/>
              <a:gd name="connsiteX0" fmla="*/ 0 w 3675291"/>
              <a:gd name="connsiteY0" fmla="*/ 789136 h 1578698"/>
              <a:gd name="connsiteX1" fmla="*/ 1820779 w 3675291"/>
              <a:gd name="connsiteY1" fmla="*/ 957 h 1578698"/>
              <a:gd name="connsiteX2" fmla="*/ 3675217 w 3675291"/>
              <a:gd name="connsiteY2" fmla="*/ 923772 h 1578698"/>
              <a:gd name="connsiteX3" fmla="*/ 1820779 w 3675291"/>
              <a:gd name="connsiteY3" fmla="*/ 1577315 h 1578698"/>
              <a:gd name="connsiteX4" fmla="*/ 0 w 3675291"/>
              <a:gd name="connsiteY4" fmla="*/ 789136 h 1578698"/>
              <a:gd name="connsiteX0" fmla="*/ 0 w 3680060"/>
              <a:gd name="connsiteY0" fmla="*/ 789136 h 1578261"/>
              <a:gd name="connsiteX1" fmla="*/ 1820779 w 3680060"/>
              <a:gd name="connsiteY1" fmla="*/ 957 h 1578261"/>
              <a:gd name="connsiteX2" fmla="*/ 3675217 w 3680060"/>
              <a:gd name="connsiteY2" fmla="*/ 923772 h 1578261"/>
              <a:gd name="connsiteX3" fmla="*/ 1820779 w 3680060"/>
              <a:gd name="connsiteY3" fmla="*/ 1577315 h 1578261"/>
              <a:gd name="connsiteX4" fmla="*/ 0 w 3680060"/>
              <a:gd name="connsiteY4" fmla="*/ 789136 h 1578261"/>
              <a:gd name="connsiteX0" fmla="*/ 0 w 3680042"/>
              <a:gd name="connsiteY0" fmla="*/ 789136 h 1583410"/>
              <a:gd name="connsiteX1" fmla="*/ 1820779 w 3680042"/>
              <a:gd name="connsiteY1" fmla="*/ 957 h 1583410"/>
              <a:gd name="connsiteX2" fmla="*/ 3675217 w 3680042"/>
              <a:gd name="connsiteY2" fmla="*/ 923772 h 1583410"/>
              <a:gd name="connsiteX3" fmla="*/ 1820779 w 3680042"/>
              <a:gd name="connsiteY3" fmla="*/ 1577315 h 1583410"/>
              <a:gd name="connsiteX4" fmla="*/ 0 w 3680042"/>
              <a:gd name="connsiteY4" fmla="*/ 789136 h 1583410"/>
              <a:gd name="connsiteX0" fmla="*/ 0 w 3683271"/>
              <a:gd name="connsiteY0" fmla="*/ 789136 h 1577861"/>
              <a:gd name="connsiteX1" fmla="*/ 1820779 w 3683271"/>
              <a:gd name="connsiteY1" fmla="*/ 957 h 1577861"/>
              <a:gd name="connsiteX2" fmla="*/ 3675217 w 3683271"/>
              <a:gd name="connsiteY2" fmla="*/ 923772 h 1577861"/>
              <a:gd name="connsiteX3" fmla="*/ 1820779 w 3683271"/>
              <a:gd name="connsiteY3" fmla="*/ 1577315 h 1577861"/>
              <a:gd name="connsiteX4" fmla="*/ 0 w 3683271"/>
              <a:gd name="connsiteY4" fmla="*/ 789136 h 1577861"/>
              <a:gd name="connsiteX0" fmla="*/ 24901 w 3708172"/>
              <a:gd name="connsiteY0" fmla="*/ 789086 h 1577811"/>
              <a:gd name="connsiteX1" fmla="*/ 1845680 w 3708172"/>
              <a:gd name="connsiteY1" fmla="*/ 907 h 1577811"/>
              <a:gd name="connsiteX2" fmla="*/ 3700118 w 3708172"/>
              <a:gd name="connsiteY2" fmla="*/ 923722 h 1577811"/>
              <a:gd name="connsiteX3" fmla="*/ 1845680 w 3708172"/>
              <a:gd name="connsiteY3" fmla="*/ 1577265 h 1577811"/>
              <a:gd name="connsiteX4" fmla="*/ 24901 w 3708172"/>
              <a:gd name="connsiteY4" fmla="*/ 789086 h 1577811"/>
              <a:gd name="connsiteX0" fmla="*/ 28871 w 3712142"/>
              <a:gd name="connsiteY0" fmla="*/ 789501 h 1578226"/>
              <a:gd name="connsiteX1" fmla="*/ 1849650 w 3712142"/>
              <a:gd name="connsiteY1" fmla="*/ 1322 h 1578226"/>
              <a:gd name="connsiteX2" fmla="*/ 3704088 w 3712142"/>
              <a:gd name="connsiteY2" fmla="*/ 924137 h 1578226"/>
              <a:gd name="connsiteX3" fmla="*/ 1849650 w 3712142"/>
              <a:gd name="connsiteY3" fmla="*/ 1577680 h 1578226"/>
              <a:gd name="connsiteX4" fmla="*/ 28871 w 3712142"/>
              <a:gd name="connsiteY4" fmla="*/ 789501 h 1578226"/>
              <a:gd name="connsiteX0" fmla="*/ 14234 w 3697505"/>
              <a:gd name="connsiteY0" fmla="*/ 789291 h 1578016"/>
              <a:gd name="connsiteX1" fmla="*/ 1835013 w 3697505"/>
              <a:gd name="connsiteY1" fmla="*/ 1112 h 1578016"/>
              <a:gd name="connsiteX2" fmla="*/ 3689451 w 3697505"/>
              <a:gd name="connsiteY2" fmla="*/ 923927 h 1578016"/>
              <a:gd name="connsiteX3" fmla="*/ 1835013 w 3697505"/>
              <a:gd name="connsiteY3" fmla="*/ 1577470 h 1578016"/>
              <a:gd name="connsiteX4" fmla="*/ 14234 w 3697505"/>
              <a:gd name="connsiteY4" fmla="*/ 789291 h 1578016"/>
              <a:gd name="connsiteX0" fmla="*/ 40289 w 3723560"/>
              <a:gd name="connsiteY0" fmla="*/ 788971 h 1577696"/>
              <a:gd name="connsiteX1" fmla="*/ 1861068 w 3723560"/>
              <a:gd name="connsiteY1" fmla="*/ 792 h 1577696"/>
              <a:gd name="connsiteX2" fmla="*/ 3715506 w 3723560"/>
              <a:gd name="connsiteY2" fmla="*/ 923607 h 1577696"/>
              <a:gd name="connsiteX3" fmla="*/ 1861068 w 3723560"/>
              <a:gd name="connsiteY3" fmla="*/ 1577150 h 1577696"/>
              <a:gd name="connsiteX4" fmla="*/ 40289 w 3723560"/>
              <a:gd name="connsiteY4" fmla="*/ 788971 h 1577696"/>
              <a:gd name="connsiteX0" fmla="*/ 41261 w 3724794"/>
              <a:gd name="connsiteY0" fmla="*/ 788971 h 1577604"/>
              <a:gd name="connsiteX1" fmla="*/ 1862040 w 3724794"/>
              <a:gd name="connsiteY1" fmla="*/ 792 h 1577604"/>
              <a:gd name="connsiteX2" fmla="*/ 3716478 w 3724794"/>
              <a:gd name="connsiteY2" fmla="*/ 923607 h 1577604"/>
              <a:gd name="connsiteX3" fmla="*/ 1862040 w 3724794"/>
              <a:gd name="connsiteY3" fmla="*/ 1577150 h 1577604"/>
              <a:gd name="connsiteX4" fmla="*/ 41261 w 3724794"/>
              <a:gd name="connsiteY4" fmla="*/ 788971 h 1577604"/>
              <a:gd name="connsiteX0" fmla="*/ 58861 w 3742394"/>
              <a:gd name="connsiteY0" fmla="*/ 788834 h 1577387"/>
              <a:gd name="connsiteX1" fmla="*/ 1879640 w 3742394"/>
              <a:gd name="connsiteY1" fmla="*/ 655 h 1577387"/>
              <a:gd name="connsiteX2" fmla="*/ 3734078 w 3742394"/>
              <a:gd name="connsiteY2" fmla="*/ 923470 h 1577387"/>
              <a:gd name="connsiteX3" fmla="*/ 1879640 w 3742394"/>
              <a:gd name="connsiteY3" fmla="*/ 1577013 h 1577387"/>
              <a:gd name="connsiteX4" fmla="*/ 58861 w 3742394"/>
              <a:gd name="connsiteY4" fmla="*/ 788834 h 1577387"/>
              <a:gd name="connsiteX0" fmla="*/ 49056 w 3732589"/>
              <a:gd name="connsiteY0" fmla="*/ 789580 h 1578581"/>
              <a:gd name="connsiteX1" fmla="*/ 1869835 w 3732589"/>
              <a:gd name="connsiteY1" fmla="*/ 1401 h 1578581"/>
              <a:gd name="connsiteX2" fmla="*/ 3724273 w 3732589"/>
              <a:gd name="connsiteY2" fmla="*/ 924216 h 1578581"/>
              <a:gd name="connsiteX3" fmla="*/ 1869835 w 3732589"/>
              <a:gd name="connsiteY3" fmla="*/ 1577759 h 1578581"/>
              <a:gd name="connsiteX4" fmla="*/ 49056 w 3732589"/>
              <a:gd name="connsiteY4" fmla="*/ 789580 h 1578581"/>
              <a:gd name="connsiteX0" fmla="*/ 38252 w 3721785"/>
              <a:gd name="connsiteY0" fmla="*/ 789019 h 1577681"/>
              <a:gd name="connsiteX1" fmla="*/ 1859031 w 3721785"/>
              <a:gd name="connsiteY1" fmla="*/ 840 h 1577681"/>
              <a:gd name="connsiteX2" fmla="*/ 3713469 w 3721785"/>
              <a:gd name="connsiteY2" fmla="*/ 923655 h 1577681"/>
              <a:gd name="connsiteX3" fmla="*/ 1859031 w 3721785"/>
              <a:gd name="connsiteY3" fmla="*/ 1577198 h 1577681"/>
              <a:gd name="connsiteX4" fmla="*/ 38252 w 3721785"/>
              <a:gd name="connsiteY4" fmla="*/ 789019 h 1577681"/>
              <a:gd name="connsiteX0" fmla="*/ 50657 w 3734190"/>
              <a:gd name="connsiteY0" fmla="*/ 788828 h 1577377"/>
              <a:gd name="connsiteX1" fmla="*/ 1871436 w 3734190"/>
              <a:gd name="connsiteY1" fmla="*/ 649 h 1577377"/>
              <a:gd name="connsiteX2" fmla="*/ 3725874 w 3734190"/>
              <a:gd name="connsiteY2" fmla="*/ 923464 h 1577377"/>
              <a:gd name="connsiteX3" fmla="*/ 1871436 w 3734190"/>
              <a:gd name="connsiteY3" fmla="*/ 1577007 h 1577377"/>
              <a:gd name="connsiteX4" fmla="*/ 50657 w 3734190"/>
              <a:gd name="connsiteY4" fmla="*/ 788828 h 1577377"/>
              <a:gd name="connsiteX0" fmla="*/ 53901 w 3737434"/>
              <a:gd name="connsiteY0" fmla="*/ 788866 h 1577438"/>
              <a:gd name="connsiteX1" fmla="*/ 1874680 w 3737434"/>
              <a:gd name="connsiteY1" fmla="*/ 687 h 1577438"/>
              <a:gd name="connsiteX2" fmla="*/ 3729118 w 3737434"/>
              <a:gd name="connsiteY2" fmla="*/ 923502 h 1577438"/>
              <a:gd name="connsiteX3" fmla="*/ 1874680 w 3737434"/>
              <a:gd name="connsiteY3" fmla="*/ 1577045 h 1577438"/>
              <a:gd name="connsiteX4" fmla="*/ 53901 w 3737434"/>
              <a:gd name="connsiteY4" fmla="*/ 788866 h 1577438"/>
              <a:gd name="connsiteX0" fmla="*/ 53901 w 3737434"/>
              <a:gd name="connsiteY0" fmla="*/ 823254 h 1611826"/>
              <a:gd name="connsiteX1" fmla="*/ 1874680 w 3737434"/>
              <a:gd name="connsiteY1" fmla="*/ 35075 h 1611826"/>
              <a:gd name="connsiteX2" fmla="*/ 3729118 w 3737434"/>
              <a:gd name="connsiteY2" fmla="*/ 957890 h 1611826"/>
              <a:gd name="connsiteX3" fmla="*/ 1874680 w 3737434"/>
              <a:gd name="connsiteY3" fmla="*/ 1611433 h 1611826"/>
              <a:gd name="connsiteX4" fmla="*/ 53901 w 3737434"/>
              <a:gd name="connsiteY4" fmla="*/ 823254 h 1611826"/>
              <a:gd name="connsiteX0" fmla="*/ 16919 w 3700452"/>
              <a:gd name="connsiteY0" fmla="*/ 823254 h 1611796"/>
              <a:gd name="connsiteX1" fmla="*/ 1837698 w 3700452"/>
              <a:gd name="connsiteY1" fmla="*/ 35075 h 1611796"/>
              <a:gd name="connsiteX2" fmla="*/ 3692136 w 3700452"/>
              <a:gd name="connsiteY2" fmla="*/ 957890 h 1611796"/>
              <a:gd name="connsiteX3" fmla="*/ 1837698 w 3700452"/>
              <a:gd name="connsiteY3" fmla="*/ 1611433 h 1611796"/>
              <a:gd name="connsiteX4" fmla="*/ 16919 w 3700452"/>
              <a:gd name="connsiteY4" fmla="*/ 823254 h 1611796"/>
              <a:gd name="connsiteX0" fmla="*/ 49055 w 3732588"/>
              <a:gd name="connsiteY0" fmla="*/ 823254 h 1611822"/>
              <a:gd name="connsiteX1" fmla="*/ 1869834 w 3732588"/>
              <a:gd name="connsiteY1" fmla="*/ 35075 h 1611822"/>
              <a:gd name="connsiteX2" fmla="*/ 3724272 w 3732588"/>
              <a:gd name="connsiteY2" fmla="*/ 957890 h 1611822"/>
              <a:gd name="connsiteX3" fmla="*/ 1869834 w 3732588"/>
              <a:gd name="connsiteY3" fmla="*/ 1611433 h 1611822"/>
              <a:gd name="connsiteX4" fmla="*/ 49055 w 3732588"/>
              <a:gd name="connsiteY4" fmla="*/ 823254 h 1611822"/>
              <a:gd name="connsiteX0" fmla="*/ 39749 w 3723282"/>
              <a:gd name="connsiteY0" fmla="*/ 823254 h 1611830"/>
              <a:gd name="connsiteX1" fmla="*/ 1860528 w 3723282"/>
              <a:gd name="connsiteY1" fmla="*/ 35075 h 1611830"/>
              <a:gd name="connsiteX2" fmla="*/ 3714966 w 3723282"/>
              <a:gd name="connsiteY2" fmla="*/ 957890 h 1611830"/>
              <a:gd name="connsiteX3" fmla="*/ 1860528 w 3723282"/>
              <a:gd name="connsiteY3" fmla="*/ 1611433 h 1611830"/>
              <a:gd name="connsiteX4" fmla="*/ 39749 w 3723282"/>
              <a:gd name="connsiteY4" fmla="*/ 823254 h 1611830"/>
              <a:gd name="connsiteX0" fmla="*/ 39749 w 3723282"/>
              <a:gd name="connsiteY0" fmla="*/ 796784 h 1585360"/>
              <a:gd name="connsiteX1" fmla="*/ 1860528 w 3723282"/>
              <a:gd name="connsiteY1" fmla="*/ 8605 h 1585360"/>
              <a:gd name="connsiteX2" fmla="*/ 3714966 w 3723282"/>
              <a:gd name="connsiteY2" fmla="*/ 931420 h 1585360"/>
              <a:gd name="connsiteX3" fmla="*/ 1860528 w 3723282"/>
              <a:gd name="connsiteY3" fmla="*/ 1584963 h 1585360"/>
              <a:gd name="connsiteX4" fmla="*/ 39749 w 3723282"/>
              <a:gd name="connsiteY4" fmla="*/ 796784 h 1585360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89612 h 1578188"/>
              <a:gd name="connsiteX1" fmla="*/ 1860528 w 3723282"/>
              <a:gd name="connsiteY1" fmla="*/ 1433 h 1578188"/>
              <a:gd name="connsiteX2" fmla="*/ 3714966 w 3723282"/>
              <a:gd name="connsiteY2" fmla="*/ 924248 h 1578188"/>
              <a:gd name="connsiteX3" fmla="*/ 1860528 w 3723282"/>
              <a:gd name="connsiteY3" fmla="*/ 1577791 h 1578188"/>
              <a:gd name="connsiteX4" fmla="*/ 39749 w 3723282"/>
              <a:gd name="connsiteY4" fmla="*/ 789612 h 1578188"/>
              <a:gd name="connsiteX0" fmla="*/ 5 w 3683538"/>
              <a:gd name="connsiteY0" fmla="*/ 756078 h 1544636"/>
              <a:gd name="connsiteX1" fmla="*/ 1809564 w 3683538"/>
              <a:gd name="connsiteY1" fmla="*/ 1558 h 1544636"/>
              <a:gd name="connsiteX2" fmla="*/ 3675222 w 3683538"/>
              <a:gd name="connsiteY2" fmla="*/ 890714 h 1544636"/>
              <a:gd name="connsiteX3" fmla="*/ 1820784 w 3683538"/>
              <a:gd name="connsiteY3" fmla="*/ 1544257 h 1544636"/>
              <a:gd name="connsiteX4" fmla="*/ 5 w 3683538"/>
              <a:gd name="connsiteY4" fmla="*/ 756078 h 1544636"/>
              <a:gd name="connsiteX0" fmla="*/ 5 w 3683538"/>
              <a:gd name="connsiteY0" fmla="*/ 759240 h 1547798"/>
              <a:gd name="connsiteX1" fmla="*/ 1809564 w 3683538"/>
              <a:gd name="connsiteY1" fmla="*/ 4720 h 1547798"/>
              <a:gd name="connsiteX2" fmla="*/ 3675222 w 3683538"/>
              <a:gd name="connsiteY2" fmla="*/ 893876 h 1547798"/>
              <a:gd name="connsiteX3" fmla="*/ 1820784 w 3683538"/>
              <a:gd name="connsiteY3" fmla="*/ 1547419 h 1547798"/>
              <a:gd name="connsiteX4" fmla="*/ 5 w 3683538"/>
              <a:gd name="connsiteY4" fmla="*/ 759240 h 1547798"/>
              <a:gd name="connsiteX0" fmla="*/ 4 w 3683537"/>
              <a:gd name="connsiteY0" fmla="*/ 766998 h 1555556"/>
              <a:gd name="connsiteX1" fmla="*/ 1809563 w 3683537"/>
              <a:gd name="connsiteY1" fmla="*/ 12478 h 1555556"/>
              <a:gd name="connsiteX2" fmla="*/ 3675221 w 3683537"/>
              <a:gd name="connsiteY2" fmla="*/ 901634 h 1555556"/>
              <a:gd name="connsiteX3" fmla="*/ 1820783 w 3683537"/>
              <a:gd name="connsiteY3" fmla="*/ 1555177 h 1555556"/>
              <a:gd name="connsiteX4" fmla="*/ 4 w 3683537"/>
              <a:gd name="connsiteY4" fmla="*/ 766998 h 1555556"/>
              <a:gd name="connsiteX0" fmla="*/ 4 w 3683537"/>
              <a:gd name="connsiteY0" fmla="*/ 760907 h 1549465"/>
              <a:gd name="connsiteX1" fmla="*/ 1809563 w 3683537"/>
              <a:gd name="connsiteY1" fmla="*/ 6387 h 1549465"/>
              <a:gd name="connsiteX2" fmla="*/ 3675221 w 3683537"/>
              <a:gd name="connsiteY2" fmla="*/ 895543 h 1549465"/>
              <a:gd name="connsiteX3" fmla="*/ 1820783 w 3683537"/>
              <a:gd name="connsiteY3" fmla="*/ 1549086 h 1549465"/>
              <a:gd name="connsiteX4" fmla="*/ 4 w 3683537"/>
              <a:gd name="connsiteY4" fmla="*/ 760907 h 1549465"/>
              <a:gd name="connsiteX0" fmla="*/ 25144 w 3708677"/>
              <a:gd name="connsiteY0" fmla="*/ 761935 h 1550564"/>
              <a:gd name="connsiteX1" fmla="*/ 1834703 w 3708677"/>
              <a:gd name="connsiteY1" fmla="*/ 7415 h 1550564"/>
              <a:gd name="connsiteX2" fmla="*/ 3700361 w 3708677"/>
              <a:gd name="connsiteY2" fmla="*/ 896571 h 1550564"/>
              <a:gd name="connsiteX3" fmla="*/ 1845923 w 3708677"/>
              <a:gd name="connsiteY3" fmla="*/ 1550114 h 1550564"/>
              <a:gd name="connsiteX4" fmla="*/ 25144 w 3708677"/>
              <a:gd name="connsiteY4" fmla="*/ 761935 h 1550564"/>
              <a:gd name="connsiteX0" fmla="*/ 22526 w 3705056"/>
              <a:gd name="connsiteY0" fmla="*/ 761935 h 1554474"/>
              <a:gd name="connsiteX1" fmla="*/ 1832085 w 3705056"/>
              <a:gd name="connsiteY1" fmla="*/ 7415 h 1554474"/>
              <a:gd name="connsiteX2" fmla="*/ 3697743 w 3705056"/>
              <a:gd name="connsiteY2" fmla="*/ 896571 h 1554474"/>
              <a:gd name="connsiteX3" fmla="*/ 1843305 w 3705056"/>
              <a:gd name="connsiteY3" fmla="*/ 1550114 h 1554474"/>
              <a:gd name="connsiteX4" fmla="*/ 22526 w 3705056"/>
              <a:gd name="connsiteY4" fmla="*/ 761935 h 1554474"/>
              <a:gd name="connsiteX0" fmla="*/ 22526 w 3697743"/>
              <a:gd name="connsiteY0" fmla="*/ 761935 h 1554474"/>
              <a:gd name="connsiteX1" fmla="*/ 1832085 w 3697743"/>
              <a:gd name="connsiteY1" fmla="*/ 7415 h 1554474"/>
              <a:gd name="connsiteX2" fmla="*/ 3697743 w 3697743"/>
              <a:gd name="connsiteY2" fmla="*/ 896571 h 1554474"/>
              <a:gd name="connsiteX3" fmla="*/ 1843305 w 3697743"/>
              <a:gd name="connsiteY3" fmla="*/ 1550114 h 1554474"/>
              <a:gd name="connsiteX4" fmla="*/ 22526 w 3697743"/>
              <a:gd name="connsiteY4" fmla="*/ 761935 h 155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7743" h="1554474">
                <a:moveTo>
                  <a:pt x="22526" y="761935"/>
                </a:moveTo>
                <a:cubicBezTo>
                  <a:pt x="200170" y="415061"/>
                  <a:pt x="854911" y="-65511"/>
                  <a:pt x="1832085" y="7415"/>
                </a:cubicBezTo>
                <a:cubicBezTo>
                  <a:pt x="2809259" y="80341"/>
                  <a:pt x="3484570" y="332247"/>
                  <a:pt x="3697743" y="896571"/>
                </a:cubicBezTo>
                <a:cubicBezTo>
                  <a:pt x="3669694" y="1157965"/>
                  <a:pt x="2943895" y="1494015"/>
                  <a:pt x="1843305" y="1550114"/>
                </a:cubicBezTo>
                <a:cubicBezTo>
                  <a:pt x="742715" y="1606213"/>
                  <a:pt x="-155118" y="1108809"/>
                  <a:pt x="22526" y="76193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3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8302172" y="6457890"/>
            <a:ext cx="388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spc="600" dirty="0">
                <a:solidFill>
                  <a:schemeClr val="bg1"/>
                </a:solidFill>
                <a:latin typeface="Orator Std" panose="020D0509020203030204" pitchFamily="49" charset="0"/>
              </a:rPr>
              <a:t>CREATIVE VENUS</a:t>
            </a:r>
          </a:p>
        </p:txBody>
      </p:sp>
    </p:spTree>
    <p:extLst>
      <p:ext uri="{BB962C8B-B14F-4D97-AF65-F5344CB8AC3E}">
        <p14:creationId xmlns:p14="http://schemas.microsoft.com/office/powerpoint/2010/main" val="284682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8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470358" y="1292391"/>
            <a:ext cx="3945684" cy="1728000"/>
          </a:xfrm>
          <a:custGeom>
            <a:avLst/>
            <a:gdLst>
              <a:gd name="connsiteX0" fmla="*/ 0 w 3641557"/>
              <a:gd name="connsiteY0" fmla="*/ 788179 h 1576358"/>
              <a:gd name="connsiteX1" fmla="*/ 1820779 w 3641557"/>
              <a:gd name="connsiteY1" fmla="*/ 0 h 1576358"/>
              <a:gd name="connsiteX2" fmla="*/ 3641558 w 3641557"/>
              <a:gd name="connsiteY2" fmla="*/ 788179 h 1576358"/>
              <a:gd name="connsiteX3" fmla="*/ 1820779 w 3641557"/>
              <a:gd name="connsiteY3" fmla="*/ 1576358 h 1576358"/>
              <a:gd name="connsiteX4" fmla="*/ 0 w 3641557"/>
              <a:gd name="connsiteY4" fmla="*/ 788179 h 1576358"/>
              <a:gd name="connsiteX0" fmla="*/ 0 w 3675217"/>
              <a:gd name="connsiteY0" fmla="*/ 789136 h 1578755"/>
              <a:gd name="connsiteX1" fmla="*/ 1820779 w 3675217"/>
              <a:gd name="connsiteY1" fmla="*/ 957 h 1578755"/>
              <a:gd name="connsiteX2" fmla="*/ 3675217 w 3675217"/>
              <a:gd name="connsiteY2" fmla="*/ 923772 h 1578755"/>
              <a:gd name="connsiteX3" fmla="*/ 1820779 w 3675217"/>
              <a:gd name="connsiteY3" fmla="*/ 1577315 h 1578755"/>
              <a:gd name="connsiteX4" fmla="*/ 0 w 3675217"/>
              <a:gd name="connsiteY4" fmla="*/ 789136 h 1578755"/>
              <a:gd name="connsiteX0" fmla="*/ 0 w 3675291"/>
              <a:gd name="connsiteY0" fmla="*/ 789136 h 1578755"/>
              <a:gd name="connsiteX1" fmla="*/ 1820779 w 3675291"/>
              <a:gd name="connsiteY1" fmla="*/ 957 h 1578755"/>
              <a:gd name="connsiteX2" fmla="*/ 3675217 w 3675291"/>
              <a:gd name="connsiteY2" fmla="*/ 923772 h 1578755"/>
              <a:gd name="connsiteX3" fmla="*/ 1820779 w 3675291"/>
              <a:gd name="connsiteY3" fmla="*/ 1577315 h 1578755"/>
              <a:gd name="connsiteX4" fmla="*/ 0 w 3675291"/>
              <a:gd name="connsiteY4" fmla="*/ 789136 h 1578755"/>
              <a:gd name="connsiteX0" fmla="*/ 0 w 3675291"/>
              <a:gd name="connsiteY0" fmla="*/ 789136 h 1578698"/>
              <a:gd name="connsiteX1" fmla="*/ 1820779 w 3675291"/>
              <a:gd name="connsiteY1" fmla="*/ 957 h 1578698"/>
              <a:gd name="connsiteX2" fmla="*/ 3675217 w 3675291"/>
              <a:gd name="connsiteY2" fmla="*/ 923772 h 1578698"/>
              <a:gd name="connsiteX3" fmla="*/ 1820779 w 3675291"/>
              <a:gd name="connsiteY3" fmla="*/ 1577315 h 1578698"/>
              <a:gd name="connsiteX4" fmla="*/ 0 w 3675291"/>
              <a:gd name="connsiteY4" fmla="*/ 789136 h 1578698"/>
              <a:gd name="connsiteX0" fmla="*/ 0 w 3680060"/>
              <a:gd name="connsiteY0" fmla="*/ 789136 h 1578261"/>
              <a:gd name="connsiteX1" fmla="*/ 1820779 w 3680060"/>
              <a:gd name="connsiteY1" fmla="*/ 957 h 1578261"/>
              <a:gd name="connsiteX2" fmla="*/ 3675217 w 3680060"/>
              <a:gd name="connsiteY2" fmla="*/ 923772 h 1578261"/>
              <a:gd name="connsiteX3" fmla="*/ 1820779 w 3680060"/>
              <a:gd name="connsiteY3" fmla="*/ 1577315 h 1578261"/>
              <a:gd name="connsiteX4" fmla="*/ 0 w 3680060"/>
              <a:gd name="connsiteY4" fmla="*/ 789136 h 1578261"/>
              <a:gd name="connsiteX0" fmla="*/ 0 w 3680042"/>
              <a:gd name="connsiteY0" fmla="*/ 789136 h 1583410"/>
              <a:gd name="connsiteX1" fmla="*/ 1820779 w 3680042"/>
              <a:gd name="connsiteY1" fmla="*/ 957 h 1583410"/>
              <a:gd name="connsiteX2" fmla="*/ 3675217 w 3680042"/>
              <a:gd name="connsiteY2" fmla="*/ 923772 h 1583410"/>
              <a:gd name="connsiteX3" fmla="*/ 1820779 w 3680042"/>
              <a:gd name="connsiteY3" fmla="*/ 1577315 h 1583410"/>
              <a:gd name="connsiteX4" fmla="*/ 0 w 3680042"/>
              <a:gd name="connsiteY4" fmla="*/ 789136 h 1583410"/>
              <a:gd name="connsiteX0" fmla="*/ 0 w 3683271"/>
              <a:gd name="connsiteY0" fmla="*/ 789136 h 1577861"/>
              <a:gd name="connsiteX1" fmla="*/ 1820779 w 3683271"/>
              <a:gd name="connsiteY1" fmla="*/ 957 h 1577861"/>
              <a:gd name="connsiteX2" fmla="*/ 3675217 w 3683271"/>
              <a:gd name="connsiteY2" fmla="*/ 923772 h 1577861"/>
              <a:gd name="connsiteX3" fmla="*/ 1820779 w 3683271"/>
              <a:gd name="connsiteY3" fmla="*/ 1577315 h 1577861"/>
              <a:gd name="connsiteX4" fmla="*/ 0 w 3683271"/>
              <a:gd name="connsiteY4" fmla="*/ 789136 h 1577861"/>
              <a:gd name="connsiteX0" fmla="*/ 24901 w 3708172"/>
              <a:gd name="connsiteY0" fmla="*/ 789086 h 1577811"/>
              <a:gd name="connsiteX1" fmla="*/ 1845680 w 3708172"/>
              <a:gd name="connsiteY1" fmla="*/ 907 h 1577811"/>
              <a:gd name="connsiteX2" fmla="*/ 3700118 w 3708172"/>
              <a:gd name="connsiteY2" fmla="*/ 923722 h 1577811"/>
              <a:gd name="connsiteX3" fmla="*/ 1845680 w 3708172"/>
              <a:gd name="connsiteY3" fmla="*/ 1577265 h 1577811"/>
              <a:gd name="connsiteX4" fmla="*/ 24901 w 3708172"/>
              <a:gd name="connsiteY4" fmla="*/ 789086 h 1577811"/>
              <a:gd name="connsiteX0" fmla="*/ 28871 w 3712142"/>
              <a:gd name="connsiteY0" fmla="*/ 789501 h 1578226"/>
              <a:gd name="connsiteX1" fmla="*/ 1849650 w 3712142"/>
              <a:gd name="connsiteY1" fmla="*/ 1322 h 1578226"/>
              <a:gd name="connsiteX2" fmla="*/ 3704088 w 3712142"/>
              <a:gd name="connsiteY2" fmla="*/ 924137 h 1578226"/>
              <a:gd name="connsiteX3" fmla="*/ 1849650 w 3712142"/>
              <a:gd name="connsiteY3" fmla="*/ 1577680 h 1578226"/>
              <a:gd name="connsiteX4" fmla="*/ 28871 w 3712142"/>
              <a:gd name="connsiteY4" fmla="*/ 789501 h 1578226"/>
              <a:gd name="connsiteX0" fmla="*/ 14234 w 3697505"/>
              <a:gd name="connsiteY0" fmla="*/ 789291 h 1578016"/>
              <a:gd name="connsiteX1" fmla="*/ 1835013 w 3697505"/>
              <a:gd name="connsiteY1" fmla="*/ 1112 h 1578016"/>
              <a:gd name="connsiteX2" fmla="*/ 3689451 w 3697505"/>
              <a:gd name="connsiteY2" fmla="*/ 923927 h 1578016"/>
              <a:gd name="connsiteX3" fmla="*/ 1835013 w 3697505"/>
              <a:gd name="connsiteY3" fmla="*/ 1577470 h 1578016"/>
              <a:gd name="connsiteX4" fmla="*/ 14234 w 3697505"/>
              <a:gd name="connsiteY4" fmla="*/ 789291 h 1578016"/>
              <a:gd name="connsiteX0" fmla="*/ 40289 w 3723560"/>
              <a:gd name="connsiteY0" fmla="*/ 788971 h 1577696"/>
              <a:gd name="connsiteX1" fmla="*/ 1861068 w 3723560"/>
              <a:gd name="connsiteY1" fmla="*/ 792 h 1577696"/>
              <a:gd name="connsiteX2" fmla="*/ 3715506 w 3723560"/>
              <a:gd name="connsiteY2" fmla="*/ 923607 h 1577696"/>
              <a:gd name="connsiteX3" fmla="*/ 1861068 w 3723560"/>
              <a:gd name="connsiteY3" fmla="*/ 1577150 h 1577696"/>
              <a:gd name="connsiteX4" fmla="*/ 40289 w 3723560"/>
              <a:gd name="connsiteY4" fmla="*/ 788971 h 1577696"/>
              <a:gd name="connsiteX0" fmla="*/ 41261 w 3724794"/>
              <a:gd name="connsiteY0" fmla="*/ 788971 h 1577604"/>
              <a:gd name="connsiteX1" fmla="*/ 1862040 w 3724794"/>
              <a:gd name="connsiteY1" fmla="*/ 792 h 1577604"/>
              <a:gd name="connsiteX2" fmla="*/ 3716478 w 3724794"/>
              <a:gd name="connsiteY2" fmla="*/ 923607 h 1577604"/>
              <a:gd name="connsiteX3" fmla="*/ 1862040 w 3724794"/>
              <a:gd name="connsiteY3" fmla="*/ 1577150 h 1577604"/>
              <a:gd name="connsiteX4" fmla="*/ 41261 w 3724794"/>
              <a:gd name="connsiteY4" fmla="*/ 788971 h 1577604"/>
              <a:gd name="connsiteX0" fmla="*/ 58861 w 3742394"/>
              <a:gd name="connsiteY0" fmla="*/ 788834 h 1577387"/>
              <a:gd name="connsiteX1" fmla="*/ 1879640 w 3742394"/>
              <a:gd name="connsiteY1" fmla="*/ 655 h 1577387"/>
              <a:gd name="connsiteX2" fmla="*/ 3734078 w 3742394"/>
              <a:gd name="connsiteY2" fmla="*/ 923470 h 1577387"/>
              <a:gd name="connsiteX3" fmla="*/ 1879640 w 3742394"/>
              <a:gd name="connsiteY3" fmla="*/ 1577013 h 1577387"/>
              <a:gd name="connsiteX4" fmla="*/ 58861 w 3742394"/>
              <a:gd name="connsiteY4" fmla="*/ 788834 h 1577387"/>
              <a:gd name="connsiteX0" fmla="*/ 49056 w 3732589"/>
              <a:gd name="connsiteY0" fmla="*/ 789580 h 1578581"/>
              <a:gd name="connsiteX1" fmla="*/ 1869835 w 3732589"/>
              <a:gd name="connsiteY1" fmla="*/ 1401 h 1578581"/>
              <a:gd name="connsiteX2" fmla="*/ 3724273 w 3732589"/>
              <a:gd name="connsiteY2" fmla="*/ 924216 h 1578581"/>
              <a:gd name="connsiteX3" fmla="*/ 1869835 w 3732589"/>
              <a:gd name="connsiteY3" fmla="*/ 1577759 h 1578581"/>
              <a:gd name="connsiteX4" fmla="*/ 49056 w 3732589"/>
              <a:gd name="connsiteY4" fmla="*/ 789580 h 1578581"/>
              <a:gd name="connsiteX0" fmla="*/ 38252 w 3721785"/>
              <a:gd name="connsiteY0" fmla="*/ 789019 h 1577681"/>
              <a:gd name="connsiteX1" fmla="*/ 1859031 w 3721785"/>
              <a:gd name="connsiteY1" fmla="*/ 840 h 1577681"/>
              <a:gd name="connsiteX2" fmla="*/ 3713469 w 3721785"/>
              <a:gd name="connsiteY2" fmla="*/ 923655 h 1577681"/>
              <a:gd name="connsiteX3" fmla="*/ 1859031 w 3721785"/>
              <a:gd name="connsiteY3" fmla="*/ 1577198 h 1577681"/>
              <a:gd name="connsiteX4" fmla="*/ 38252 w 3721785"/>
              <a:gd name="connsiteY4" fmla="*/ 789019 h 1577681"/>
              <a:gd name="connsiteX0" fmla="*/ 50657 w 3734190"/>
              <a:gd name="connsiteY0" fmla="*/ 788828 h 1577377"/>
              <a:gd name="connsiteX1" fmla="*/ 1871436 w 3734190"/>
              <a:gd name="connsiteY1" fmla="*/ 649 h 1577377"/>
              <a:gd name="connsiteX2" fmla="*/ 3725874 w 3734190"/>
              <a:gd name="connsiteY2" fmla="*/ 923464 h 1577377"/>
              <a:gd name="connsiteX3" fmla="*/ 1871436 w 3734190"/>
              <a:gd name="connsiteY3" fmla="*/ 1577007 h 1577377"/>
              <a:gd name="connsiteX4" fmla="*/ 50657 w 3734190"/>
              <a:gd name="connsiteY4" fmla="*/ 788828 h 1577377"/>
              <a:gd name="connsiteX0" fmla="*/ 53901 w 3737434"/>
              <a:gd name="connsiteY0" fmla="*/ 788866 h 1577438"/>
              <a:gd name="connsiteX1" fmla="*/ 1874680 w 3737434"/>
              <a:gd name="connsiteY1" fmla="*/ 687 h 1577438"/>
              <a:gd name="connsiteX2" fmla="*/ 3729118 w 3737434"/>
              <a:gd name="connsiteY2" fmla="*/ 923502 h 1577438"/>
              <a:gd name="connsiteX3" fmla="*/ 1874680 w 3737434"/>
              <a:gd name="connsiteY3" fmla="*/ 1577045 h 1577438"/>
              <a:gd name="connsiteX4" fmla="*/ 53901 w 3737434"/>
              <a:gd name="connsiteY4" fmla="*/ 788866 h 1577438"/>
              <a:gd name="connsiteX0" fmla="*/ 53901 w 3737434"/>
              <a:gd name="connsiteY0" fmla="*/ 823254 h 1611826"/>
              <a:gd name="connsiteX1" fmla="*/ 1874680 w 3737434"/>
              <a:gd name="connsiteY1" fmla="*/ 35075 h 1611826"/>
              <a:gd name="connsiteX2" fmla="*/ 3729118 w 3737434"/>
              <a:gd name="connsiteY2" fmla="*/ 957890 h 1611826"/>
              <a:gd name="connsiteX3" fmla="*/ 1874680 w 3737434"/>
              <a:gd name="connsiteY3" fmla="*/ 1611433 h 1611826"/>
              <a:gd name="connsiteX4" fmla="*/ 53901 w 3737434"/>
              <a:gd name="connsiteY4" fmla="*/ 823254 h 1611826"/>
              <a:gd name="connsiteX0" fmla="*/ 16919 w 3700452"/>
              <a:gd name="connsiteY0" fmla="*/ 823254 h 1611796"/>
              <a:gd name="connsiteX1" fmla="*/ 1837698 w 3700452"/>
              <a:gd name="connsiteY1" fmla="*/ 35075 h 1611796"/>
              <a:gd name="connsiteX2" fmla="*/ 3692136 w 3700452"/>
              <a:gd name="connsiteY2" fmla="*/ 957890 h 1611796"/>
              <a:gd name="connsiteX3" fmla="*/ 1837698 w 3700452"/>
              <a:gd name="connsiteY3" fmla="*/ 1611433 h 1611796"/>
              <a:gd name="connsiteX4" fmla="*/ 16919 w 3700452"/>
              <a:gd name="connsiteY4" fmla="*/ 823254 h 1611796"/>
              <a:gd name="connsiteX0" fmla="*/ 49055 w 3732588"/>
              <a:gd name="connsiteY0" fmla="*/ 823254 h 1611822"/>
              <a:gd name="connsiteX1" fmla="*/ 1869834 w 3732588"/>
              <a:gd name="connsiteY1" fmla="*/ 35075 h 1611822"/>
              <a:gd name="connsiteX2" fmla="*/ 3724272 w 3732588"/>
              <a:gd name="connsiteY2" fmla="*/ 957890 h 1611822"/>
              <a:gd name="connsiteX3" fmla="*/ 1869834 w 3732588"/>
              <a:gd name="connsiteY3" fmla="*/ 1611433 h 1611822"/>
              <a:gd name="connsiteX4" fmla="*/ 49055 w 3732588"/>
              <a:gd name="connsiteY4" fmla="*/ 823254 h 1611822"/>
              <a:gd name="connsiteX0" fmla="*/ 39749 w 3723282"/>
              <a:gd name="connsiteY0" fmla="*/ 823254 h 1611830"/>
              <a:gd name="connsiteX1" fmla="*/ 1860528 w 3723282"/>
              <a:gd name="connsiteY1" fmla="*/ 35075 h 1611830"/>
              <a:gd name="connsiteX2" fmla="*/ 3714966 w 3723282"/>
              <a:gd name="connsiteY2" fmla="*/ 957890 h 1611830"/>
              <a:gd name="connsiteX3" fmla="*/ 1860528 w 3723282"/>
              <a:gd name="connsiteY3" fmla="*/ 1611433 h 1611830"/>
              <a:gd name="connsiteX4" fmla="*/ 39749 w 3723282"/>
              <a:gd name="connsiteY4" fmla="*/ 823254 h 1611830"/>
              <a:gd name="connsiteX0" fmla="*/ 39749 w 3723282"/>
              <a:gd name="connsiteY0" fmla="*/ 796784 h 1585360"/>
              <a:gd name="connsiteX1" fmla="*/ 1860528 w 3723282"/>
              <a:gd name="connsiteY1" fmla="*/ 8605 h 1585360"/>
              <a:gd name="connsiteX2" fmla="*/ 3714966 w 3723282"/>
              <a:gd name="connsiteY2" fmla="*/ 931420 h 1585360"/>
              <a:gd name="connsiteX3" fmla="*/ 1860528 w 3723282"/>
              <a:gd name="connsiteY3" fmla="*/ 1584963 h 1585360"/>
              <a:gd name="connsiteX4" fmla="*/ 39749 w 3723282"/>
              <a:gd name="connsiteY4" fmla="*/ 796784 h 1585360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89612 h 1578188"/>
              <a:gd name="connsiteX1" fmla="*/ 1860528 w 3723282"/>
              <a:gd name="connsiteY1" fmla="*/ 1433 h 1578188"/>
              <a:gd name="connsiteX2" fmla="*/ 3714966 w 3723282"/>
              <a:gd name="connsiteY2" fmla="*/ 924248 h 1578188"/>
              <a:gd name="connsiteX3" fmla="*/ 1860528 w 3723282"/>
              <a:gd name="connsiteY3" fmla="*/ 1577791 h 1578188"/>
              <a:gd name="connsiteX4" fmla="*/ 39749 w 3723282"/>
              <a:gd name="connsiteY4" fmla="*/ 789612 h 1578188"/>
              <a:gd name="connsiteX0" fmla="*/ 5 w 3683538"/>
              <a:gd name="connsiteY0" fmla="*/ 756078 h 1544636"/>
              <a:gd name="connsiteX1" fmla="*/ 1809564 w 3683538"/>
              <a:gd name="connsiteY1" fmla="*/ 1558 h 1544636"/>
              <a:gd name="connsiteX2" fmla="*/ 3675222 w 3683538"/>
              <a:gd name="connsiteY2" fmla="*/ 890714 h 1544636"/>
              <a:gd name="connsiteX3" fmla="*/ 1820784 w 3683538"/>
              <a:gd name="connsiteY3" fmla="*/ 1544257 h 1544636"/>
              <a:gd name="connsiteX4" fmla="*/ 5 w 3683538"/>
              <a:gd name="connsiteY4" fmla="*/ 756078 h 1544636"/>
              <a:gd name="connsiteX0" fmla="*/ 5 w 3683538"/>
              <a:gd name="connsiteY0" fmla="*/ 759240 h 1547798"/>
              <a:gd name="connsiteX1" fmla="*/ 1809564 w 3683538"/>
              <a:gd name="connsiteY1" fmla="*/ 4720 h 1547798"/>
              <a:gd name="connsiteX2" fmla="*/ 3675222 w 3683538"/>
              <a:gd name="connsiteY2" fmla="*/ 893876 h 1547798"/>
              <a:gd name="connsiteX3" fmla="*/ 1820784 w 3683538"/>
              <a:gd name="connsiteY3" fmla="*/ 1547419 h 1547798"/>
              <a:gd name="connsiteX4" fmla="*/ 5 w 3683538"/>
              <a:gd name="connsiteY4" fmla="*/ 759240 h 1547798"/>
              <a:gd name="connsiteX0" fmla="*/ 4 w 3683537"/>
              <a:gd name="connsiteY0" fmla="*/ 766998 h 1555556"/>
              <a:gd name="connsiteX1" fmla="*/ 1809563 w 3683537"/>
              <a:gd name="connsiteY1" fmla="*/ 12478 h 1555556"/>
              <a:gd name="connsiteX2" fmla="*/ 3675221 w 3683537"/>
              <a:gd name="connsiteY2" fmla="*/ 901634 h 1555556"/>
              <a:gd name="connsiteX3" fmla="*/ 1820783 w 3683537"/>
              <a:gd name="connsiteY3" fmla="*/ 1555177 h 1555556"/>
              <a:gd name="connsiteX4" fmla="*/ 4 w 3683537"/>
              <a:gd name="connsiteY4" fmla="*/ 766998 h 1555556"/>
              <a:gd name="connsiteX0" fmla="*/ 4 w 3683537"/>
              <a:gd name="connsiteY0" fmla="*/ 760907 h 1549465"/>
              <a:gd name="connsiteX1" fmla="*/ 1809563 w 3683537"/>
              <a:gd name="connsiteY1" fmla="*/ 6387 h 1549465"/>
              <a:gd name="connsiteX2" fmla="*/ 3675221 w 3683537"/>
              <a:gd name="connsiteY2" fmla="*/ 895543 h 1549465"/>
              <a:gd name="connsiteX3" fmla="*/ 1820783 w 3683537"/>
              <a:gd name="connsiteY3" fmla="*/ 1549086 h 1549465"/>
              <a:gd name="connsiteX4" fmla="*/ 4 w 3683537"/>
              <a:gd name="connsiteY4" fmla="*/ 760907 h 1549465"/>
              <a:gd name="connsiteX0" fmla="*/ 25144 w 3708677"/>
              <a:gd name="connsiteY0" fmla="*/ 761935 h 1550564"/>
              <a:gd name="connsiteX1" fmla="*/ 1834703 w 3708677"/>
              <a:gd name="connsiteY1" fmla="*/ 7415 h 1550564"/>
              <a:gd name="connsiteX2" fmla="*/ 3700361 w 3708677"/>
              <a:gd name="connsiteY2" fmla="*/ 896571 h 1550564"/>
              <a:gd name="connsiteX3" fmla="*/ 1845923 w 3708677"/>
              <a:gd name="connsiteY3" fmla="*/ 1550114 h 1550564"/>
              <a:gd name="connsiteX4" fmla="*/ 25144 w 3708677"/>
              <a:gd name="connsiteY4" fmla="*/ 761935 h 1550564"/>
              <a:gd name="connsiteX0" fmla="*/ 22526 w 3705056"/>
              <a:gd name="connsiteY0" fmla="*/ 761935 h 1554474"/>
              <a:gd name="connsiteX1" fmla="*/ 1832085 w 3705056"/>
              <a:gd name="connsiteY1" fmla="*/ 7415 h 1554474"/>
              <a:gd name="connsiteX2" fmla="*/ 3697743 w 3705056"/>
              <a:gd name="connsiteY2" fmla="*/ 896571 h 1554474"/>
              <a:gd name="connsiteX3" fmla="*/ 1843305 w 3705056"/>
              <a:gd name="connsiteY3" fmla="*/ 1550114 h 1554474"/>
              <a:gd name="connsiteX4" fmla="*/ 22526 w 3705056"/>
              <a:gd name="connsiteY4" fmla="*/ 761935 h 1554474"/>
              <a:gd name="connsiteX0" fmla="*/ 22526 w 3697743"/>
              <a:gd name="connsiteY0" fmla="*/ 761935 h 1554474"/>
              <a:gd name="connsiteX1" fmla="*/ 1832085 w 3697743"/>
              <a:gd name="connsiteY1" fmla="*/ 7415 h 1554474"/>
              <a:gd name="connsiteX2" fmla="*/ 3697743 w 3697743"/>
              <a:gd name="connsiteY2" fmla="*/ 896571 h 1554474"/>
              <a:gd name="connsiteX3" fmla="*/ 1843305 w 3697743"/>
              <a:gd name="connsiteY3" fmla="*/ 1550114 h 1554474"/>
              <a:gd name="connsiteX4" fmla="*/ 22526 w 3697743"/>
              <a:gd name="connsiteY4" fmla="*/ 761935 h 155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7743" h="1554474">
                <a:moveTo>
                  <a:pt x="22526" y="761935"/>
                </a:moveTo>
                <a:cubicBezTo>
                  <a:pt x="200170" y="415061"/>
                  <a:pt x="854911" y="-65511"/>
                  <a:pt x="1832085" y="7415"/>
                </a:cubicBezTo>
                <a:cubicBezTo>
                  <a:pt x="2809259" y="80341"/>
                  <a:pt x="3484570" y="332247"/>
                  <a:pt x="3697743" y="896571"/>
                </a:cubicBezTo>
                <a:cubicBezTo>
                  <a:pt x="3669694" y="1157965"/>
                  <a:pt x="2943895" y="1494015"/>
                  <a:pt x="1843305" y="1550114"/>
                </a:cubicBezTo>
                <a:cubicBezTo>
                  <a:pt x="742715" y="1606213"/>
                  <a:pt x="-155118" y="1108809"/>
                  <a:pt x="22526" y="761935"/>
                </a:cubicBezTo>
                <a:close/>
              </a:path>
            </a:pathLst>
          </a:custGeom>
          <a:blipFill>
            <a:blip r:embed="rId3">
              <a:alphaModFix amt="84000"/>
            </a:blip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4"/>
          <p:cNvSpPr/>
          <p:nvPr/>
        </p:nvSpPr>
        <p:spPr>
          <a:xfrm>
            <a:off x="5470358" y="1292391"/>
            <a:ext cx="3945684" cy="1728000"/>
          </a:xfrm>
          <a:custGeom>
            <a:avLst/>
            <a:gdLst>
              <a:gd name="connsiteX0" fmla="*/ 0 w 3641557"/>
              <a:gd name="connsiteY0" fmla="*/ 788179 h 1576358"/>
              <a:gd name="connsiteX1" fmla="*/ 1820779 w 3641557"/>
              <a:gd name="connsiteY1" fmla="*/ 0 h 1576358"/>
              <a:gd name="connsiteX2" fmla="*/ 3641558 w 3641557"/>
              <a:gd name="connsiteY2" fmla="*/ 788179 h 1576358"/>
              <a:gd name="connsiteX3" fmla="*/ 1820779 w 3641557"/>
              <a:gd name="connsiteY3" fmla="*/ 1576358 h 1576358"/>
              <a:gd name="connsiteX4" fmla="*/ 0 w 3641557"/>
              <a:gd name="connsiteY4" fmla="*/ 788179 h 1576358"/>
              <a:gd name="connsiteX0" fmla="*/ 0 w 3675217"/>
              <a:gd name="connsiteY0" fmla="*/ 789136 h 1578755"/>
              <a:gd name="connsiteX1" fmla="*/ 1820779 w 3675217"/>
              <a:gd name="connsiteY1" fmla="*/ 957 h 1578755"/>
              <a:gd name="connsiteX2" fmla="*/ 3675217 w 3675217"/>
              <a:gd name="connsiteY2" fmla="*/ 923772 h 1578755"/>
              <a:gd name="connsiteX3" fmla="*/ 1820779 w 3675217"/>
              <a:gd name="connsiteY3" fmla="*/ 1577315 h 1578755"/>
              <a:gd name="connsiteX4" fmla="*/ 0 w 3675217"/>
              <a:gd name="connsiteY4" fmla="*/ 789136 h 1578755"/>
              <a:gd name="connsiteX0" fmla="*/ 0 w 3675291"/>
              <a:gd name="connsiteY0" fmla="*/ 789136 h 1578755"/>
              <a:gd name="connsiteX1" fmla="*/ 1820779 w 3675291"/>
              <a:gd name="connsiteY1" fmla="*/ 957 h 1578755"/>
              <a:gd name="connsiteX2" fmla="*/ 3675217 w 3675291"/>
              <a:gd name="connsiteY2" fmla="*/ 923772 h 1578755"/>
              <a:gd name="connsiteX3" fmla="*/ 1820779 w 3675291"/>
              <a:gd name="connsiteY3" fmla="*/ 1577315 h 1578755"/>
              <a:gd name="connsiteX4" fmla="*/ 0 w 3675291"/>
              <a:gd name="connsiteY4" fmla="*/ 789136 h 1578755"/>
              <a:gd name="connsiteX0" fmla="*/ 0 w 3675291"/>
              <a:gd name="connsiteY0" fmla="*/ 789136 h 1578698"/>
              <a:gd name="connsiteX1" fmla="*/ 1820779 w 3675291"/>
              <a:gd name="connsiteY1" fmla="*/ 957 h 1578698"/>
              <a:gd name="connsiteX2" fmla="*/ 3675217 w 3675291"/>
              <a:gd name="connsiteY2" fmla="*/ 923772 h 1578698"/>
              <a:gd name="connsiteX3" fmla="*/ 1820779 w 3675291"/>
              <a:gd name="connsiteY3" fmla="*/ 1577315 h 1578698"/>
              <a:gd name="connsiteX4" fmla="*/ 0 w 3675291"/>
              <a:gd name="connsiteY4" fmla="*/ 789136 h 1578698"/>
              <a:gd name="connsiteX0" fmla="*/ 0 w 3680060"/>
              <a:gd name="connsiteY0" fmla="*/ 789136 h 1578261"/>
              <a:gd name="connsiteX1" fmla="*/ 1820779 w 3680060"/>
              <a:gd name="connsiteY1" fmla="*/ 957 h 1578261"/>
              <a:gd name="connsiteX2" fmla="*/ 3675217 w 3680060"/>
              <a:gd name="connsiteY2" fmla="*/ 923772 h 1578261"/>
              <a:gd name="connsiteX3" fmla="*/ 1820779 w 3680060"/>
              <a:gd name="connsiteY3" fmla="*/ 1577315 h 1578261"/>
              <a:gd name="connsiteX4" fmla="*/ 0 w 3680060"/>
              <a:gd name="connsiteY4" fmla="*/ 789136 h 1578261"/>
              <a:gd name="connsiteX0" fmla="*/ 0 w 3680042"/>
              <a:gd name="connsiteY0" fmla="*/ 789136 h 1583410"/>
              <a:gd name="connsiteX1" fmla="*/ 1820779 w 3680042"/>
              <a:gd name="connsiteY1" fmla="*/ 957 h 1583410"/>
              <a:gd name="connsiteX2" fmla="*/ 3675217 w 3680042"/>
              <a:gd name="connsiteY2" fmla="*/ 923772 h 1583410"/>
              <a:gd name="connsiteX3" fmla="*/ 1820779 w 3680042"/>
              <a:gd name="connsiteY3" fmla="*/ 1577315 h 1583410"/>
              <a:gd name="connsiteX4" fmla="*/ 0 w 3680042"/>
              <a:gd name="connsiteY4" fmla="*/ 789136 h 1583410"/>
              <a:gd name="connsiteX0" fmla="*/ 0 w 3683271"/>
              <a:gd name="connsiteY0" fmla="*/ 789136 h 1577861"/>
              <a:gd name="connsiteX1" fmla="*/ 1820779 w 3683271"/>
              <a:gd name="connsiteY1" fmla="*/ 957 h 1577861"/>
              <a:gd name="connsiteX2" fmla="*/ 3675217 w 3683271"/>
              <a:gd name="connsiteY2" fmla="*/ 923772 h 1577861"/>
              <a:gd name="connsiteX3" fmla="*/ 1820779 w 3683271"/>
              <a:gd name="connsiteY3" fmla="*/ 1577315 h 1577861"/>
              <a:gd name="connsiteX4" fmla="*/ 0 w 3683271"/>
              <a:gd name="connsiteY4" fmla="*/ 789136 h 1577861"/>
              <a:gd name="connsiteX0" fmla="*/ 24901 w 3708172"/>
              <a:gd name="connsiteY0" fmla="*/ 789086 h 1577811"/>
              <a:gd name="connsiteX1" fmla="*/ 1845680 w 3708172"/>
              <a:gd name="connsiteY1" fmla="*/ 907 h 1577811"/>
              <a:gd name="connsiteX2" fmla="*/ 3700118 w 3708172"/>
              <a:gd name="connsiteY2" fmla="*/ 923722 h 1577811"/>
              <a:gd name="connsiteX3" fmla="*/ 1845680 w 3708172"/>
              <a:gd name="connsiteY3" fmla="*/ 1577265 h 1577811"/>
              <a:gd name="connsiteX4" fmla="*/ 24901 w 3708172"/>
              <a:gd name="connsiteY4" fmla="*/ 789086 h 1577811"/>
              <a:gd name="connsiteX0" fmla="*/ 28871 w 3712142"/>
              <a:gd name="connsiteY0" fmla="*/ 789501 h 1578226"/>
              <a:gd name="connsiteX1" fmla="*/ 1849650 w 3712142"/>
              <a:gd name="connsiteY1" fmla="*/ 1322 h 1578226"/>
              <a:gd name="connsiteX2" fmla="*/ 3704088 w 3712142"/>
              <a:gd name="connsiteY2" fmla="*/ 924137 h 1578226"/>
              <a:gd name="connsiteX3" fmla="*/ 1849650 w 3712142"/>
              <a:gd name="connsiteY3" fmla="*/ 1577680 h 1578226"/>
              <a:gd name="connsiteX4" fmla="*/ 28871 w 3712142"/>
              <a:gd name="connsiteY4" fmla="*/ 789501 h 1578226"/>
              <a:gd name="connsiteX0" fmla="*/ 14234 w 3697505"/>
              <a:gd name="connsiteY0" fmla="*/ 789291 h 1578016"/>
              <a:gd name="connsiteX1" fmla="*/ 1835013 w 3697505"/>
              <a:gd name="connsiteY1" fmla="*/ 1112 h 1578016"/>
              <a:gd name="connsiteX2" fmla="*/ 3689451 w 3697505"/>
              <a:gd name="connsiteY2" fmla="*/ 923927 h 1578016"/>
              <a:gd name="connsiteX3" fmla="*/ 1835013 w 3697505"/>
              <a:gd name="connsiteY3" fmla="*/ 1577470 h 1578016"/>
              <a:gd name="connsiteX4" fmla="*/ 14234 w 3697505"/>
              <a:gd name="connsiteY4" fmla="*/ 789291 h 1578016"/>
              <a:gd name="connsiteX0" fmla="*/ 40289 w 3723560"/>
              <a:gd name="connsiteY0" fmla="*/ 788971 h 1577696"/>
              <a:gd name="connsiteX1" fmla="*/ 1861068 w 3723560"/>
              <a:gd name="connsiteY1" fmla="*/ 792 h 1577696"/>
              <a:gd name="connsiteX2" fmla="*/ 3715506 w 3723560"/>
              <a:gd name="connsiteY2" fmla="*/ 923607 h 1577696"/>
              <a:gd name="connsiteX3" fmla="*/ 1861068 w 3723560"/>
              <a:gd name="connsiteY3" fmla="*/ 1577150 h 1577696"/>
              <a:gd name="connsiteX4" fmla="*/ 40289 w 3723560"/>
              <a:gd name="connsiteY4" fmla="*/ 788971 h 1577696"/>
              <a:gd name="connsiteX0" fmla="*/ 41261 w 3724794"/>
              <a:gd name="connsiteY0" fmla="*/ 788971 h 1577604"/>
              <a:gd name="connsiteX1" fmla="*/ 1862040 w 3724794"/>
              <a:gd name="connsiteY1" fmla="*/ 792 h 1577604"/>
              <a:gd name="connsiteX2" fmla="*/ 3716478 w 3724794"/>
              <a:gd name="connsiteY2" fmla="*/ 923607 h 1577604"/>
              <a:gd name="connsiteX3" fmla="*/ 1862040 w 3724794"/>
              <a:gd name="connsiteY3" fmla="*/ 1577150 h 1577604"/>
              <a:gd name="connsiteX4" fmla="*/ 41261 w 3724794"/>
              <a:gd name="connsiteY4" fmla="*/ 788971 h 1577604"/>
              <a:gd name="connsiteX0" fmla="*/ 58861 w 3742394"/>
              <a:gd name="connsiteY0" fmla="*/ 788834 h 1577387"/>
              <a:gd name="connsiteX1" fmla="*/ 1879640 w 3742394"/>
              <a:gd name="connsiteY1" fmla="*/ 655 h 1577387"/>
              <a:gd name="connsiteX2" fmla="*/ 3734078 w 3742394"/>
              <a:gd name="connsiteY2" fmla="*/ 923470 h 1577387"/>
              <a:gd name="connsiteX3" fmla="*/ 1879640 w 3742394"/>
              <a:gd name="connsiteY3" fmla="*/ 1577013 h 1577387"/>
              <a:gd name="connsiteX4" fmla="*/ 58861 w 3742394"/>
              <a:gd name="connsiteY4" fmla="*/ 788834 h 1577387"/>
              <a:gd name="connsiteX0" fmla="*/ 49056 w 3732589"/>
              <a:gd name="connsiteY0" fmla="*/ 789580 h 1578581"/>
              <a:gd name="connsiteX1" fmla="*/ 1869835 w 3732589"/>
              <a:gd name="connsiteY1" fmla="*/ 1401 h 1578581"/>
              <a:gd name="connsiteX2" fmla="*/ 3724273 w 3732589"/>
              <a:gd name="connsiteY2" fmla="*/ 924216 h 1578581"/>
              <a:gd name="connsiteX3" fmla="*/ 1869835 w 3732589"/>
              <a:gd name="connsiteY3" fmla="*/ 1577759 h 1578581"/>
              <a:gd name="connsiteX4" fmla="*/ 49056 w 3732589"/>
              <a:gd name="connsiteY4" fmla="*/ 789580 h 1578581"/>
              <a:gd name="connsiteX0" fmla="*/ 38252 w 3721785"/>
              <a:gd name="connsiteY0" fmla="*/ 789019 h 1577681"/>
              <a:gd name="connsiteX1" fmla="*/ 1859031 w 3721785"/>
              <a:gd name="connsiteY1" fmla="*/ 840 h 1577681"/>
              <a:gd name="connsiteX2" fmla="*/ 3713469 w 3721785"/>
              <a:gd name="connsiteY2" fmla="*/ 923655 h 1577681"/>
              <a:gd name="connsiteX3" fmla="*/ 1859031 w 3721785"/>
              <a:gd name="connsiteY3" fmla="*/ 1577198 h 1577681"/>
              <a:gd name="connsiteX4" fmla="*/ 38252 w 3721785"/>
              <a:gd name="connsiteY4" fmla="*/ 789019 h 1577681"/>
              <a:gd name="connsiteX0" fmla="*/ 50657 w 3734190"/>
              <a:gd name="connsiteY0" fmla="*/ 788828 h 1577377"/>
              <a:gd name="connsiteX1" fmla="*/ 1871436 w 3734190"/>
              <a:gd name="connsiteY1" fmla="*/ 649 h 1577377"/>
              <a:gd name="connsiteX2" fmla="*/ 3725874 w 3734190"/>
              <a:gd name="connsiteY2" fmla="*/ 923464 h 1577377"/>
              <a:gd name="connsiteX3" fmla="*/ 1871436 w 3734190"/>
              <a:gd name="connsiteY3" fmla="*/ 1577007 h 1577377"/>
              <a:gd name="connsiteX4" fmla="*/ 50657 w 3734190"/>
              <a:gd name="connsiteY4" fmla="*/ 788828 h 1577377"/>
              <a:gd name="connsiteX0" fmla="*/ 53901 w 3737434"/>
              <a:gd name="connsiteY0" fmla="*/ 788866 h 1577438"/>
              <a:gd name="connsiteX1" fmla="*/ 1874680 w 3737434"/>
              <a:gd name="connsiteY1" fmla="*/ 687 h 1577438"/>
              <a:gd name="connsiteX2" fmla="*/ 3729118 w 3737434"/>
              <a:gd name="connsiteY2" fmla="*/ 923502 h 1577438"/>
              <a:gd name="connsiteX3" fmla="*/ 1874680 w 3737434"/>
              <a:gd name="connsiteY3" fmla="*/ 1577045 h 1577438"/>
              <a:gd name="connsiteX4" fmla="*/ 53901 w 3737434"/>
              <a:gd name="connsiteY4" fmla="*/ 788866 h 1577438"/>
              <a:gd name="connsiteX0" fmla="*/ 53901 w 3737434"/>
              <a:gd name="connsiteY0" fmla="*/ 823254 h 1611826"/>
              <a:gd name="connsiteX1" fmla="*/ 1874680 w 3737434"/>
              <a:gd name="connsiteY1" fmla="*/ 35075 h 1611826"/>
              <a:gd name="connsiteX2" fmla="*/ 3729118 w 3737434"/>
              <a:gd name="connsiteY2" fmla="*/ 957890 h 1611826"/>
              <a:gd name="connsiteX3" fmla="*/ 1874680 w 3737434"/>
              <a:gd name="connsiteY3" fmla="*/ 1611433 h 1611826"/>
              <a:gd name="connsiteX4" fmla="*/ 53901 w 3737434"/>
              <a:gd name="connsiteY4" fmla="*/ 823254 h 1611826"/>
              <a:gd name="connsiteX0" fmla="*/ 16919 w 3700452"/>
              <a:gd name="connsiteY0" fmla="*/ 823254 h 1611796"/>
              <a:gd name="connsiteX1" fmla="*/ 1837698 w 3700452"/>
              <a:gd name="connsiteY1" fmla="*/ 35075 h 1611796"/>
              <a:gd name="connsiteX2" fmla="*/ 3692136 w 3700452"/>
              <a:gd name="connsiteY2" fmla="*/ 957890 h 1611796"/>
              <a:gd name="connsiteX3" fmla="*/ 1837698 w 3700452"/>
              <a:gd name="connsiteY3" fmla="*/ 1611433 h 1611796"/>
              <a:gd name="connsiteX4" fmla="*/ 16919 w 3700452"/>
              <a:gd name="connsiteY4" fmla="*/ 823254 h 1611796"/>
              <a:gd name="connsiteX0" fmla="*/ 49055 w 3732588"/>
              <a:gd name="connsiteY0" fmla="*/ 823254 h 1611822"/>
              <a:gd name="connsiteX1" fmla="*/ 1869834 w 3732588"/>
              <a:gd name="connsiteY1" fmla="*/ 35075 h 1611822"/>
              <a:gd name="connsiteX2" fmla="*/ 3724272 w 3732588"/>
              <a:gd name="connsiteY2" fmla="*/ 957890 h 1611822"/>
              <a:gd name="connsiteX3" fmla="*/ 1869834 w 3732588"/>
              <a:gd name="connsiteY3" fmla="*/ 1611433 h 1611822"/>
              <a:gd name="connsiteX4" fmla="*/ 49055 w 3732588"/>
              <a:gd name="connsiteY4" fmla="*/ 823254 h 1611822"/>
              <a:gd name="connsiteX0" fmla="*/ 39749 w 3723282"/>
              <a:gd name="connsiteY0" fmla="*/ 823254 h 1611830"/>
              <a:gd name="connsiteX1" fmla="*/ 1860528 w 3723282"/>
              <a:gd name="connsiteY1" fmla="*/ 35075 h 1611830"/>
              <a:gd name="connsiteX2" fmla="*/ 3714966 w 3723282"/>
              <a:gd name="connsiteY2" fmla="*/ 957890 h 1611830"/>
              <a:gd name="connsiteX3" fmla="*/ 1860528 w 3723282"/>
              <a:gd name="connsiteY3" fmla="*/ 1611433 h 1611830"/>
              <a:gd name="connsiteX4" fmla="*/ 39749 w 3723282"/>
              <a:gd name="connsiteY4" fmla="*/ 823254 h 1611830"/>
              <a:gd name="connsiteX0" fmla="*/ 39749 w 3723282"/>
              <a:gd name="connsiteY0" fmla="*/ 796784 h 1585360"/>
              <a:gd name="connsiteX1" fmla="*/ 1860528 w 3723282"/>
              <a:gd name="connsiteY1" fmla="*/ 8605 h 1585360"/>
              <a:gd name="connsiteX2" fmla="*/ 3714966 w 3723282"/>
              <a:gd name="connsiteY2" fmla="*/ 931420 h 1585360"/>
              <a:gd name="connsiteX3" fmla="*/ 1860528 w 3723282"/>
              <a:gd name="connsiteY3" fmla="*/ 1584963 h 1585360"/>
              <a:gd name="connsiteX4" fmla="*/ 39749 w 3723282"/>
              <a:gd name="connsiteY4" fmla="*/ 796784 h 1585360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89612 h 1578188"/>
              <a:gd name="connsiteX1" fmla="*/ 1860528 w 3723282"/>
              <a:gd name="connsiteY1" fmla="*/ 1433 h 1578188"/>
              <a:gd name="connsiteX2" fmla="*/ 3714966 w 3723282"/>
              <a:gd name="connsiteY2" fmla="*/ 924248 h 1578188"/>
              <a:gd name="connsiteX3" fmla="*/ 1860528 w 3723282"/>
              <a:gd name="connsiteY3" fmla="*/ 1577791 h 1578188"/>
              <a:gd name="connsiteX4" fmla="*/ 39749 w 3723282"/>
              <a:gd name="connsiteY4" fmla="*/ 789612 h 1578188"/>
              <a:gd name="connsiteX0" fmla="*/ 5 w 3683538"/>
              <a:gd name="connsiteY0" fmla="*/ 756078 h 1544636"/>
              <a:gd name="connsiteX1" fmla="*/ 1809564 w 3683538"/>
              <a:gd name="connsiteY1" fmla="*/ 1558 h 1544636"/>
              <a:gd name="connsiteX2" fmla="*/ 3675222 w 3683538"/>
              <a:gd name="connsiteY2" fmla="*/ 890714 h 1544636"/>
              <a:gd name="connsiteX3" fmla="*/ 1820784 w 3683538"/>
              <a:gd name="connsiteY3" fmla="*/ 1544257 h 1544636"/>
              <a:gd name="connsiteX4" fmla="*/ 5 w 3683538"/>
              <a:gd name="connsiteY4" fmla="*/ 756078 h 1544636"/>
              <a:gd name="connsiteX0" fmla="*/ 5 w 3683538"/>
              <a:gd name="connsiteY0" fmla="*/ 759240 h 1547798"/>
              <a:gd name="connsiteX1" fmla="*/ 1809564 w 3683538"/>
              <a:gd name="connsiteY1" fmla="*/ 4720 h 1547798"/>
              <a:gd name="connsiteX2" fmla="*/ 3675222 w 3683538"/>
              <a:gd name="connsiteY2" fmla="*/ 893876 h 1547798"/>
              <a:gd name="connsiteX3" fmla="*/ 1820784 w 3683538"/>
              <a:gd name="connsiteY3" fmla="*/ 1547419 h 1547798"/>
              <a:gd name="connsiteX4" fmla="*/ 5 w 3683538"/>
              <a:gd name="connsiteY4" fmla="*/ 759240 h 1547798"/>
              <a:gd name="connsiteX0" fmla="*/ 4 w 3683537"/>
              <a:gd name="connsiteY0" fmla="*/ 766998 h 1555556"/>
              <a:gd name="connsiteX1" fmla="*/ 1809563 w 3683537"/>
              <a:gd name="connsiteY1" fmla="*/ 12478 h 1555556"/>
              <a:gd name="connsiteX2" fmla="*/ 3675221 w 3683537"/>
              <a:gd name="connsiteY2" fmla="*/ 901634 h 1555556"/>
              <a:gd name="connsiteX3" fmla="*/ 1820783 w 3683537"/>
              <a:gd name="connsiteY3" fmla="*/ 1555177 h 1555556"/>
              <a:gd name="connsiteX4" fmla="*/ 4 w 3683537"/>
              <a:gd name="connsiteY4" fmla="*/ 766998 h 1555556"/>
              <a:gd name="connsiteX0" fmla="*/ 4 w 3683537"/>
              <a:gd name="connsiteY0" fmla="*/ 760907 h 1549465"/>
              <a:gd name="connsiteX1" fmla="*/ 1809563 w 3683537"/>
              <a:gd name="connsiteY1" fmla="*/ 6387 h 1549465"/>
              <a:gd name="connsiteX2" fmla="*/ 3675221 w 3683537"/>
              <a:gd name="connsiteY2" fmla="*/ 895543 h 1549465"/>
              <a:gd name="connsiteX3" fmla="*/ 1820783 w 3683537"/>
              <a:gd name="connsiteY3" fmla="*/ 1549086 h 1549465"/>
              <a:gd name="connsiteX4" fmla="*/ 4 w 3683537"/>
              <a:gd name="connsiteY4" fmla="*/ 760907 h 1549465"/>
              <a:gd name="connsiteX0" fmla="*/ 25144 w 3708677"/>
              <a:gd name="connsiteY0" fmla="*/ 761935 h 1550564"/>
              <a:gd name="connsiteX1" fmla="*/ 1834703 w 3708677"/>
              <a:gd name="connsiteY1" fmla="*/ 7415 h 1550564"/>
              <a:gd name="connsiteX2" fmla="*/ 3700361 w 3708677"/>
              <a:gd name="connsiteY2" fmla="*/ 896571 h 1550564"/>
              <a:gd name="connsiteX3" fmla="*/ 1845923 w 3708677"/>
              <a:gd name="connsiteY3" fmla="*/ 1550114 h 1550564"/>
              <a:gd name="connsiteX4" fmla="*/ 25144 w 3708677"/>
              <a:gd name="connsiteY4" fmla="*/ 761935 h 1550564"/>
              <a:gd name="connsiteX0" fmla="*/ 22526 w 3705056"/>
              <a:gd name="connsiteY0" fmla="*/ 761935 h 1554474"/>
              <a:gd name="connsiteX1" fmla="*/ 1832085 w 3705056"/>
              <a:gd name="connsiteY1" fmla="*/ 7415 h 1554474"/>
              <a:gd name="connsiteX2" fmla="*/ 3697743 w 3705056"/>
              <a:gd name="connsiteY2" fmla="*/ 896571 h 1554474"/>
              <a:gd name="connsiteX3" fmla="*/ 1843305 w 3705056"/>
              <a:gd name="connsiteY3" fmla="*/ 1550114 h 1554474"/>
              <a:gd name="connsiteX4" fmla="*/ 22526 w 3705056"/>
              <a:gd name="connsiteY4" fmla="*/ 761935 h 1554474"/>
              <a:gd name="connsiteX0" fmla="*/ 22526 w 3697743"/>
              <a:gd name="connsiteY0" fmla="*/ 761935 h 1554474"/>
              <a:gd name="connsiteX1" fmla="*/ 1832085 w 3697743"/>
              <a:gd name="connsiteY1" fmla="*/ 7415 h 1554474"/>
              <a:gd name="connsiteX2" fmla="*/ 3697743 w 3697743"/>
              <a:gd name="connsiteY2" fmla="*/ 896571 h 1554474"/>
              <a:gd name="connsiteX3" fmla="*/ 1843305 w 3697743"/>
              <a:gd name="connsiteY3" fmla="*/ 1550114 h 1554474"/>
              <a:gd name="connsiteX4" fmla="*/ 22526 w 3697743"/>
              <a:gd name="connsiteY4" fmla="*/ 761935 h 155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7743" h="1554474">
                <a:moveTo>
                  <a:pt x="22526" y="761935"/>
                </a:moveTo>
                <a:cubicBezTo>
                  <a:pt x="200170" y="415061"/>
                  <a:pt x="854911" y="-65511"/>
                  <a:pt x="1832085" y="7415"/>
                </a:cubicBezTo>
                <a:cubicBezTo>
                  <a:pt x="2809259" y="80341"/>
                  <a:pt x="3484570" y="332247"/>
                  <a:pt x="3697743" y="896571"/>
                </a:cubicBezTo>
                <a:cubicBezTo>
                  <a:pt x="3669694" y="1157965"/>
                  <a:pt x="2943895" y="1494015"/>
                  <a:pt x="1843305" y="1550114"/>
                </a:cubicBezTo>
                <a:cubicBezTo>
                  <a:pt x="742715" y="1606213"/>
                  <a:pt x="-155118" y="1108809"/>
                  <a:pt x="22526" y="76193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3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8302172" y="6457890"/>
            <a:ext cx="388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spc="600" dirty="0">
                <a:solidFill>
                  <a:schemeClr val="bg1"/>
                </a:solidFill>
                <a:latin typeface="Orator Std" panose="020D0509020203030204" pitchFamily="49" charset="0"/>
              </a:rPr>
              <a:t>CREATIVE VENUS</a:t>
            </a:r>
          </a:p>
        </p:txBody>
      </p:sp>
    </p:spTree>
    <p:extLst>
      <p:ext uri="{BB962C8B-B14F-4D97-AF65-F5344CB8AC3E}">
        <p14:creationId xmlns:p14="http://schemas.microsoft.com/office/powerpoint/2010/main" val="188111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8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470358" y="1292391"/>
            <a:ext cx="3945684" cy="1728000"/>
          </a:xfrm>
          <a:custGeom>
            <a:avLst/>
            <a:gdLst>
              <a:gd name="connsiteX0" fmla="*/ 0 w 3641557"/>
              <a:gd name="connsiteY0" fmla="*/ 788179 h 1576358"/>
              <a:gd name="connsiteX1" fmla="*/ 1820779 w 3641557"/>
              <a:gd name="connsiteY1" fmla="*/ 0 h 1576358"/>
              <a:gd name="connsiteX2" fmla="*/ 3641558 w 3641557"/>
              <a:gd name="connsiteY2" fmla="*/ 788179 h 1576358"/>
              <a:gd name="connsiteX3" fmla="*/ 1820779 w 3641557"/>
              <a:gd name="connsiteY3" fmla="*/ 1576358 h 1576358"/>
              <a:gd name="connsiteX4" fmla="*/ 0 w 3641557"/>
              <a:gd name="connsiteY4" fmla="*/ 788179 h 1576358"/>
              <a:gd name="connsiteX0" fmla="*/ 0 w 3675217"/>
              <a:gd name="connsiteY0" fmla="*/ 789136 h 1578755"/>
              <a:gd name="connsiteX1" fmla="*/ 1820779 w 3675217"/>
              <a:gd name="connsiteY1" fmla="*/ 957 h 1578755"/>
              <a:gd name="connsiteX2" fmla="*/ 3675217 w 3675217"/>
              <a:gd name="connsiteY2" fmla="*/ 923772 h 1578755"/>
              <a:gd name="connsiteX3" fmla="*/ 1820779 w 3675217"/>
              <a:gd name="connsiteY3" fmla="*/ 1577315 h 1578755"/>
              <a:gd name="connsiteX4" fmla="*/ 0 w 3675217"/>
              <a:gd name="connsiteY4" fmla="*/ 789136 h 1578755"/>
              <a:gd name="connsiteX0" fmla="*/ 0 w 3675291"/>
              <a:gd name="connsiteY0" fmla="*/ 789136 h 1578755"/>
              <a:gd name="connsiteX1" fmla="*/ 1820779 w 3675291"/>
              <a:gd name="connsiteY1" fmla="*/ 957 h 1578755"/>
              <a:gd name="connsiteX2" fmla="*/ 3675217 w 3675291"/>
              <a:gd name="connsiteY2" fmla="*/ 923772 h 1578755"/>
              <a:gd name="connsiteX3" fmla="*/ 1820779 w 3675291"/>
              <a:gd name="connsiteY3" fmla="*/ 1577315 h 1578755"/>
              <a:gd name="connsiteX4" fmla="*/ 0 w 3675291"/>
              <a:gd name="connsiteY4" fmla="*/ 789136 h 1578755"/>
              <a:gd name="connsiteX0" fmla="*/ 0 w 3675291"/>
              <a:gd name="connsiteY0" fmla="*/ 789136 h 1578698"/>
              <a:gd name="connsiteX1" fmla="*/ 1820779 w 3675291"/>
              <a:gd name="connsiteY1" fmla="*/ 957 h 1578698"/>
              <a:gd name="connsiteX2" fmla="*/ 3675217 w 3675291"/>
              <a:gd name="connsiteY2" fmla="*/ 923772 h 1578698"/>
              <a:gd name="connsiteX3" fmla="*/ 1820779 w 3675291"/>
              <a:gd name="connsiteY3" fmla="*/ 1577315 h 1578698"/>
              <a:gd name="connsiteX4" fmla="*/ 0 w 3675291"/>
              <a:gd name="connsiteY4" fmla="*/ 789136 h 1578698"/>
              <a:gd name="connsiteX0" fmla="*/ 0 w 3680060"/>
              <a:gd name="connsiteY0" fmla="*/ 789136 h 1578261"/>
              <a:gd name="connsiteX1" fmla="*/ 1820779 w 3680060"/>
              <a:gd name="connsiteY1" fmla="*/ 957 h 1578261"/>
              <a:gd name="connsiteX2" fmla="*/ 3675217 w 3680060"/>
              <a:gd name="connsiteY2" fmla="*/ 923772 h 1578261"/>
              <a:gd name="connsiteX3" fmla="*/ 1820779 w 3680060"/>
              <a:gd name="connsiteY3" fmla="*/ 1577315 h 1578261"/>
              <a:gd name="connsiteX4" fmla="*/ 0 w 3680060"/>
              <a:gd name="connsiteY4" fmla="*/ 789136 h 1578261"/>
              <a:gd name="connsiteX0" fmla="*/ 0 w 3680042"/>
              <a:gd name="connsiteY0" fmla="*/ 789136 h 1583410"/>
              <a:gd name="connsiteX1" fmla="*/ 1820779 w 3680042"/>
              <a:gd name="connsiteY1" fmla="*/ 957 h 1583410"/>
              <a:gd name="connsiteX2" fmla="*/ 3675217 w 3680042"/>
              <a:gd name="connsiteY2" fmla="*/ 923772 h 1583410"/>
              <a:gd name="connsiteX3" fmla="*/ 1820779 w 3680042"/>
              <a:gd name="connsiteY3" fmla="*/ 1577315 h 1583410"/>
              <a:gd name="connsiteX4" fmla="*/ 0 w 3680042"/>
              <a:gd name="connsiteY4" fmla="*/ 789136 h 1583410"/>
              <a:gd name="connsiteX0" fmla="*/ 0 w 3683271"/>
              <a:gd name="connsiteY0" fmla="*/ 789136 h 1577861"/>
              <a:gd name="connsiteX1" fmla="*/ 1820779 w 3683271"/>
              <a:gd name="connsiteY1" fmla="*/ 957 h 1577861"/>
              <a:gd name="connsiteX2" fmla="*/ 3675217 w 3683271"/>
              <a:gd name="connsiteY2" fmla="*/ 923772 h 1577861"/>
              <a:gd name="connsiteX3" fmla="*/ 1820779 w 3683271"/>
              <a:gd name="connsiteY3" fmla="*/ 1577315 h 1577861"/>
              <a:gd name="connsiteX4" fmla="*/ 0 w 3683271"/>
              <a:gd name="connsiteY4" fmla="*/ 789136 h 1577861"/>
              <a:gd name="connsiteX0" fmla="*/ 24901 w 3708172"/>
              <a:gd name="connsiteY0" fmla="*/ 789086 h 1577811"/>
              <a:gd name="connsiteX1" fmla="*/ 1845680 w 3708172"/>
              <a:gd name="connsiteY1" fmla="*/ 907 h 1577811"/>
              <a:gd name="connsiteX2" fmla="*/ 3700118 w 3708172"/>
              <a:gd name="connsiteY2" fmla="*/ 923722 h 1577811"/>
              <a:gd name="connsiteX3" fmla="*/ 1845680 w 3708172"/>
              <a:gd name="connsiteY3" fmla="*/ 1577265 h 1577811"/>
              <a:gd name="connsiteX4" fmla="*/ 24901 w 3708172"/>
              <a:gd name="connsiteY4" fmla="*/ 789086 h 1577811"/>
              <a:gd name="connsiteX0" fmla="*/ 28871 w 3712142"/>
              <a:gd name="connsiteY0" fmla="*/ 789501 h 1578226"/>
              <a:gd name="connsiteX1" fmla="*/ 1849650 w 3712142"/>
              <a:gd name="connsiteY1" fmla="*/ 1322 h 1578226"/>
              <a:gd name="connsiteX2" fmla="*/ 3704088 w 3712142"/>
              <a:gd name="connsiteY2" fmla="*/ 924137 h 1578226"/>
              <a:gd name="connsiteX3" fmla="*/ 1849650 w 3712142"/>
              <a:gd name="connsiteY3" fmla="*/ 1577680 h 1578226"/>
              <a:gd name="connsiteX4" fmla="*/ 28871 w 3712142"/>
              <a:gd name="connsiteY4" fmla="*/ 789501 h 1578226"/>
              <a:gd name="connsiteX0" fmla="*/ 14234 w 3697505"/>
              <a:gd name="connsiteY0" fmla="*/ 789291 h 1578016"/>
              <a:gd name="connsiteX1" fmla="*/ 1835013 w 3697505"/>
              <a:gd name="connsiteY1" fmla="*/ 1112 h 1578016"/>
              <a:gd name="connsiteX2" fmla="*/ 3689451 w 3697505"/>
              <a:gd name="connsiteY2" fmla="*/ 923927 h 1578016"/>
              <a:gd name="connsiteX3" fmla="*/ 1835013 w 3697505"/>
              <a:gd name="connsiteY3" fmla="*/ 1577470 h 1578016"/>
              <a:gd name="connsiteX4" fmla="*/ 14234 w 3697505"/>
              <a:gd name="connsiteY4" fmla="*/ 789291 h 1578016"/>
              <a:gd name="connsiteX0" fmla="*/ 40289 w 3723560"/>
              <a:gd name="connsiteY0" fmla="*/ 788971 h 1577696"/>
              <a:gd name="connsiteX1" fmla="*/ 1861068 w 3723560"/>
              <a:gd name="connsiteY1" fmla="*/ 792 h 1577696"/>
              <a:gd name="connsiteX2" fmla="*/ 3715506 w 3723560"/>
              <a:gd name="connsiteY2" fmla="*/ 923607 h 1577696"/>
              <a:gd name="connsiteX3" fmla="*/ 1861068 w 3723560"/>
              <a:gd name="connsiteY3" fmla="*/ 1577150 h 1577696"/>
              <a:gd name="connsiteX4" fmla="*/ 40289 w 3723560"/>
              <a:gd name="connsiteY4" fmla="*/ 788971 h 1577696"/>
              <a:gd name="connsiteX0" fmla="*/ 41261 w 3724794"/>
              <a:gd name="connsiteY0" fmla="*/ 788971 h 1577604"/>
              <a:gd name="connsiteX1" fmla="*/ 1862040 w 3724794"/>
              <a:gd name="connsiteY1" fmla="*/ 792 h 1577604"/>
              <a:gd name="connsiteX2" fmla="*/ 3716478 w 3724794"/>
              <a:gd name="connsiteY2" fmla="*/ 923607 h 1577604"/>
              <a:gd name="connsiteX3" fmla="*/ 1862040 w 3724794"/>
              <a:gd name="connsiteY3" fmla="*/ 1577150 h 1577604"/>
              <a:gd name="connsiteX4" fmla="*/ 41261 w 3724794"/>
              <a:gd name="connsiteY4" fmla="*/ 788971 h 1577604"/>
              <a:gd name="connsiteX0" fmla="*/ 58861 w 3742394"/>
              <a:gd name="connsiteY0" fmla="*/ 788834 h 1577387"/>
              <a:gd name="connsiteX1" fmla="*/ 1879640 w 3742394"/>
              <a:gd name="connsiteY1" fmla="*/ 655 h 1577387"/>
              <a:gd name="connsiteX2" fmla="*/ 3734078 w 3742394"/>
              <a:gd name="connsiteY2" fmla="*/ 923470 h 1577387"/>
              <a:gd name="connsiteX3" fmla="*/ 1879640 w 3742394"/>
              <a:gd name="connsiteY3" fmla="*/ 1577013 h 1577387"/>
              <a:gd name="connsiteX4" fmla="*/ 58861 w 3742394"/>
              <a:gd name="connsiteY4" fmla="*/ 788834 h 1577387"/>
              <a:gd name="connsiteX0" fmla="*/ 49056 w 3732589"/>
              <a:gd name="connsiteY0" fmla="*/ 789580 h 1578581"/>
              <a:gd name="connsiteX1" fmla="*/ 1869835 w 3732589"/>
              <a:gd name="connsiteY1" fmla="*/ 1401 h 1578581"/>
              <a:gd name="connsiteX2" fmla="*/ 3724273 w 3732589"/>
              <a:gd name="connsiteY2" fmla="*/ 924216 h 1578581"/>
              <a:gd name="connsiteX3" fmla="*/ 1869835 w 3732589"/>
              <a:gd name="connsiteY3" fmla="*/ 1577759 h 1578581"/>
              <a:gd name="connsiteX4" fmla="*/ 49056 w 3732589"/>
              <a:gd name="connsiteY4" fmla="*/ 789580 h 1578581"/>
              <a:gd name="connsiteX0" fmla="*/ 38252 w 3721785"/>
              <a:gd name="connsiteY0" fmla="*/ 789019 h 1577681"/>
              <a:gd name="connsiteX1" fmla="*/ 1859031 w 3721785"/>
              <a:gd name="connsiteY1" fmla="*/ 840 h 1577681"/>
              <a:gd name="connsiteX2" fmla="*/ 3713469 w 3721785"/>
              <a:gd name="connsiteY2" fmla="*/ 923655 h 1577681"/>
              <a:gd name="connsiteX3" fmla="*/ 1859031 w 3721785"/>
              <a:gd name="connsiteY3" fmla="*/ 1577198 h 1577681"/>
              <a:gd name="connsiteX4" fmla="*/ 38252 w 3721785"/>
              <a:gd name="connsiteY4" fmla="*/ 789019 h 1577681"/>
              <a:gd name="connsiteX0" fmla="*/ 50657 w 3734190"/>
              <a:gd name="connsiteY0" fmla="*/ 788828 h 1577377"/>
              <a:gd name="connsiteX1" fmla="*/ 1871436 w 3734190"/>
              <a:gd name="connsiteY1" fmla="*/ 649 h 1577377"/>
              <a:gd name="connsiteX2" fmla="*/ 3725874 w 3734190"/>
              <a:gd name="connsiteY2" fmla="*/ 923464 h 1577377"/>
              <a:gd name="connsiteX3" fmla="*/ 1871436 w 3734190"/>
              <a:gd name="connsiteY3" fmla="*/ 1577007 h 1577377"/>
              <a:gd name="connsiteX4" fmla="*/ 50657 w 3734190"/>
              <a:gd name="connsiteY4" fmla="*/ 788828 h 1577377"/>
              <a:gd name="connsiteX0" fmla="*/ 53901 w 3737434"/>
              <a:gd name="connsiteY0" fmla="*/ 788866 h 1577438"/>
              <a:gd name="connsiteX1" fmla="*/ 1874680 w 3737434"/>
              <a:gd name="connsiteY1" fmla="*/ 687 h 1577438"/>
              <a:gd name="connsiteX2" fmla="*/ 3729118 w 3737434"/>
              <a:gd name="connsiteY2" fmla="*/ 923502 h 1577438"/>
              <a:gd name="connsiteX3" fmla="*/ 1874680 w 3737434"/>
              <a:gd name="connsiteY3" fmla="*/ 1577045 h 1577438"/>
              <a:gd name="connsiteX4" fmla="*/ 53901 w 3737434"/>
              <a:gd name="connsiteY4" fmla="*/ 788866 h 1577438"/>
              <a:gd name="connsiteX0" fmla="*/ 53901 w 3737434"/>
              <a:gd name="connsiteY0" fmla="*/ 823254 h 1611826"/>
              <a:gd name="connsiteX1" fmla="*/ 1874680 w 3737434"/>
              <a:gd name="connsiteY1" fmla="*/ 35075 h 1611826"/>
              <a:gd name="connsiteX2" fmla="*/ 3729118 w 3737434"/>
              <a:gd name="connsiteY2" fmla="*/ 957890 h 1611826"/>
              <a:gd name="connsiteX3" fmla="*/ 1874680 w 3737434"/>
              <a:gd name="connsiteY3" fmla="*/ 1611433 h 1611826"/>
              <a:gd name="connsiteX4" fmla="*/ 53901 w 3737434"/>
              <a:gd name="connsiteY4" fmla="*/ 823254 h 1611826"/>
              <a:gd name="connsiteX0" fmla="*/ 16919 w 3700452"/>
              <a:gd name="connsiteY0" fmla="*/ 823254 h 1611796"/>
              <a:gd name="connsiteX1" fmla="*/ 1837698 w 3700452"/>
              <a:gd name="connsiteY1" fmla="*/ 35075 h 1611796"/>
              <a:gd name="connsiteX2" fmla="*/ 3692136 w 3700452"/>
              <a:gd name="connsiteY2" fmla="*/ 957890 h 1611796"/>
              <a:gd name="connsiteX3" fmla="*/ 1837698 w 3700452"/>
              <a:gd name="connsiteY3" fmla="*/ 1611433 h 1611796"/>
              <a:gd name="connsiteX4" fmla="*/ 16919 w 3700452"/>
              <a:gd name="connsiteY4" fmla="*/ 823254 h 1611796"/>
              <a:gd name="connsiteX0" fmla="*/ 49055 w 3732588"/>
              <a:gd name="connsiteY0" fmla="*/ 823254 h 1611822"/>
              <a:gd name="connsiteX1" fmla="*/ 1869834 w 3732588"/>
              <a:gd name="connsiteY1" fmla="*/ 35075 h 1611822"/>
              <a:gd name="connsiteX2" fmla="*/ 3724272 w 3732588"/>
              <a:gd name="connsiteY2" fmla="*/ 957890 h 1611822"/>
              <a:gd name="connsiteX3" fmla="*/ 1869834 w 3732588"/>
              <a:gd name="connsiteY3" fmla="*/ 1611433 h 1611822"/>
              <a:gd name="connsiteX4" fmla="*/ 49055 w 3732588"/>
              <a:gd name="connsiteY4" fmla="*/ 823254 h 1611822"/>
              <a:gd name="connsiteX0" fmla="*/ 39749 w 3723282"/>
              <a:gd name="connsiteY0" fmla="*/ 823254 h 1611830"/>
              <a:gd name="connsiteX1" fmla="*/ 1860528 w 3723282"/>
              <a:gd name="connsiteY1" fmla="*/ 35075 h 1611830"/>
              <a:gd name="connsiteX2" fmla="*/ 3714966 w 3723282"/>
              <a:gd name="connsiteY2" fmla="*/ 957890 h 1611830"/>
              <a:gd name="connsiteX3" fmla="*/ 1860528 w 3723282"/>
              <a:gd name="connsiteY3" fmla="*/ 1611433 h 1611830"/>
              <a:gd name="connsiteX4" fmla="*/ 39749 w 3723282"/>
              <a:gd name="connsiteY4" fmla="*/ 823254 h 1611830"/>
              <a:gd name="connsiteX0" fmla="*/ 39749 w 3723282"/>
              <a:gd name="connsiteY0" fmla="*/ 796784 h 1585360"/>
              <a:gd name="connsiteX1" fmla="*/ 1860528 w 3723282"/>
              <a:gd name="connsiteY1" fmla="*/ 8605 h 1585360"/>
              <a:gd name="connsiteX2" fmla="*/ 3714966 w 3723282"/>
              <a:gd name="connsiteY2" fmla="*/ 931420 h 1585360"/>
              <a:gd name="connsiteX3" fmla="*/ 1860528 w 3723282"/>
              <a:gd name="connsiteY3" fmla="*/ 1584963 h 1585360"/>
              <a:gd name="connsiteX4" fmla="*/ 39749 w 3723282"/>
              <a:gd name="connsiteY4" fmla="*/ 796784 h 1585360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89612 h 1578188"/>
              <a:gd name="connsiteX1" fmla="*/ 1860528 w 3723282"/>
              <a:gd name="connsiteY1" fmla="*/ 1433 h 1578188"/>
              <a:gd name="connsiteX2" fmla="*/ 3714966 w 3723282"/>
              <a:gd name="connsiteY2" fmla="*/ 924248 h 1578188"/>
              <a:gd name="connsiteX3" fmla="*/ 1860528 w 3723282"/>
              <a:gd name="connsiteY3" fmla="*/ 1577791 h 1578188"/>
              <a:gd name="connsiteX4" fmla="*/ 39749 w 3723282"/>
              <a:gd name="connsiteY4" fmla="*/ 789612 h 1578188"/>
              <a:gd name="connsiteX0" fmla="*/ 5 w 3683538"/>
              <a:gd name="connsiteY0" fmla="*/ 756078 h 1544636"/>
              <a:gd name="connsiteX1" fmla="*/ 1809564 w 3683538"/>
              <a:gd name="connsiteY1" fmla="*/ 1558 h 1544636"/>
              <a:gd name="connsiteX2" fmla="*/ 3675222 w 3683538"/>
              <a:gd name="connsiteY2" fmla="*/ 890714 h 1544636"/>
              <a:gd name="connsiteX3" fmla="*/ 1820784 w 3683538"/>
              <a:gd name="connsiteY3" fmla="*/ 1544257 h 1544636"/>
              <a:gd name="connsiteX4" fmla="*/ 5 w 3683538"/>
              <a:gd name="connsiteY4" fmla="*/ 756078 h 1544636"/>
              <a:gd name="connsiteX0" fmla="*/ 5 w 3683538"/>
              <a:gd name="connsiteY0" fmla="*/ 759240 h 1547798"/>
              <a:gd name="connsiteX1" fmla="*/ 1809564 w 3683538"/>
              <a:gd name="connsiteY1" fmla="*/ 4720 h 1547798"/>
              <a:gd name="connsiteX2" fmla="*/ 3675222 w 3683538"/>
              <a:gd name="connsiteY2" fmla="*/ 893876 h 1547798"/>
              <a:gd name="connsiteX3" fmla="*/ 1820784 w 3683538"/>
              <a:gd name="connsiteY3" fmla="*/ 1547419 h 1547798"/>
              <a:gd name="connsiteX4" fmla="*/ 5 w 3683538"/>
              <a:gd name="connsiteY4" fmla="*/ 759240 h 1547798"/>
              <a:gd name="connsiteX0" fmla="*/ 4 w 3683537"/>
              <a:gd name="connsiteY0" fmla="*/ 766998 h 1555556"/>
              <a:gd name="connsiteX1" fmla="*/ 1809563 w 3683537"/>
              <a:gd name="connsiteY1" fmla="*/ 12478 h 1555556"/>
              <a:gd name="connsiteX2" fmla="*/ 3675221 w 3683537"/>
              <a:gd name="connsiteY2" fmla="*/ 901634 h 1555556"/>
              <a:gd name="connsiteX3" fmla="*/ 1820783 w 3683537"/>
              <a:gd name="connsiteY3" fmla="*/ 1555177 h 1555556"/>
              <a:gd name="connsiteX4" fmla="*/ 4 w 3683537"/>
              <a:gd name="connsiteY4" fmla="*/ 766998 h 1555556"/>
              <a:gd name="connsiteX0" fmla="*/ 4 w 3683537"/>
              <a:gd name="connsiteY0" fmla="*/ 760907 h 1549465"/>
              <a:gd name="connsiteX1" fmla="*/ 1809563 w 3683537"/>
              <a:gd name="connsiteY1" fmla="*/ 6387 h 1549465"/>
              <a:gd name="connsiteX2" fmla="*/ 3675221 w 3683537"/>
              <a:gd name="connsiteY2" fmla="*/ 895543 h 1549465"/>
              <a:gd name="connsiteX3" fmla="*/ 1820783 w 3683537"/>
              <a:gd name="connsiteY3" fmla="*/ 1549086 h 1549465"/>
              <a:gd name="connsiteX4" fmla="*/ 4 w 3683537"/>
              <a:gd name="connsiteY4" fmla="*/ 760907 h 1549465"/>
              <a:gd name="connsiteX0" fmla="*/ 25144 w 3708677"/>
              <a:gd name="connsiteY0" fmla="*/ 761935 h 1550564"/>
              <a:gd name="connsiteX1" fmla="*/ 1834703 w 3708677"/>
              <a:gd name="connsiteY1" fmla="*/ 7415 h 1550564"/>
              <a:gd name="connsiteX2" fmla="*/ 3700361 w 3708677"/>
              <a:gd name="connsiteY2" fmla="*/ 896571 h 1550564"/>
              <a:gd name="connsiteX3" fmla="*/ 1845923 w 3708677"/>
              <a:gd name="connsiteY3" fmla="*/ 1550114 h 1550564"/>
              <a:gd name="connsiteX4" fmla="*/ 25144 w 3708677"/>
              <a:gd name="connsiteY4" fmla="*/ 761935 h 1550564"/>
              <a:gd name="connsiteX0" fmla="*/ 22526 w 3705056"/>
              <a:gd name="connsiteY0" fmla="*/ 761935 h 1554474"/>
              <a:gd name="connsiteX1" fmla="*/ 1832085 w 3705056"/>
              <a:gd name="connsiteY1" fmla="*/ 7415 h 1554474"/>
              <a:gd name="connsiteX2" fmla="*/ 3697743 w 3705056"/>
              <a:gd name="connsiteY2" fmla="*/ 896571 h 1554474"/>
              <a:gd name="connsiteX3" fmla="*/ 1843305 w 3705056"/>
              <a:gd name="connsiteY3" fmla="*/ 1550114 h 1554474"/>
              <a:gd name="connsiteX4" fmla="*/ 22526 w 3705056"/>
              <a:gd name="connsiteY4" fmla="*/ 761935 h 1554474"/>
              <a:gd name="connsiteX0" fmla="*/ 22526 w 3697743"/>
              <a:gd name="connsiteY0" fmla="*/ 761935 h 1554474"/>
              <a:gd name="connsiteX1" fmla="*/ 1832085 w 3697743"/>
              <a:gd name="connsiteY1" fmla="*/ 7415 h 1554474"/>
              <a:gd name="connsiteX2" fmla="*/ 3697743 w 3697743"/>
              <a:gd name="connsiteY2" fmla="*/ 896571 h 1554474"/>
              <a:gd name="connsiteX3" fmla="*/ 1843305 w 3697743"/>
              <a:gd name="connsiteY3" fmla="*/ 1550114 h 1554474"/>
              <a:gd name="connsiteX4" fmla="*/ 22526 w 3697743"/>
              <a:gd name="connsiteY4" fmla="*/ 761935 h 155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7743" h="1554474">
                <a:moveTo>
                  <a:pt x="22526" y="761935"/>
                </a:moveTo>
                <a:cubicBezTo>
                  <a:pt x="200170" y="415061"/>
                  <a:pt x="854911" y="-65511"/>
                  <a:pt x="1832085" y="7415"/>
                </a:cubicBezTo>
                <a:cubicBezTo>
                  <a:pt x="2809259" y="80341"/>
                  <a:pt x="3484570" y="332247"/>
                  <a:pt x="3697743" y="896571"/>
                </a:cubicBezTo>
                <a:cubicBezTo>
                  <a:pt x="3669694" y="1157965"/>
                  <a:pt x="2943895" y="1494015"/>
                  <a:pt x="1843305" y="1550114"/>
                </a:cubicBezTo>
                <a:cubicBezTo>
                  <a:pt x="742715" y="1606213"/>
                  <a:pt x="-155118" y="1108809"/>
                  <a:pt x="22526" y="761935"/>
                </a:cubicBez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4"/>
          <p:cNvSpPr/>
          <p:nvPr/>
        </p:nvSpPr>
        <p:spPr>
          <a:xfrm>
            <a:off x="5470358" y="1292391"/>
            <a:ext cx="3945684" cy="1728000"/>
          </a:xfrm>
          <a:custGeom>
            <a:avLst/>
            <a:gdLst>
              <a:gd name="connsiteX0" fmla="*/ 0 w 3641557"/>
              <a:gd name="connsiteY0" fmla="*/ 788179 h 1576358"/>
              <a:gd name="connsiteX1" fmla="*/ 1820779 w 3641557"/>
              <a:gd name="connsiteY1" fmla="*/ 0 h 1576358"/>
              <a:gd name="connsiteX2" fmla="*/ 3641558 w 3641557"/>
              <a:gd name="connsiteY2" fmla="*/ 788179 h 1576358"/>
              <a:gd name="connsiteX3" fmla="*/ 1820779 w 3641557"/>
              <a:gd name="connsiteY3" fmla="*/ 1576358 h 1576358"/>
              <a:gd name="connsiteX4" fmla="*/ 0 w 3641557"/>
              <a:gd name="connsiteY4" fmla="*/ 788179 h 1576358"/>
              <a:gd name="connsiteX0" fmla="*/ 0 w 3675217"/>
              <a:gd name="connsiteY0" fmla="*/ 789136 h 1578755"/>
              <a:gd name="connsiteX1" fmla="*/ 1820779 w 3675217"/>
              <a:gd name="connsiteY1" fmla="*/ 957 h 1578755"/>
              <a:gd name="connsiteX2" fmla="*/ 3675217 w 3675217"/>
              <a:gd name="connsiteY2" fmla="*/ 923772 h 1578755"/>
              <a:gd name="connsiteX3" fmla="*/ 1820779 w 3675217"/>
              <a:gd name="connsiteY3" fmla="*/ 1577315 h 1578755"/>
              <a:gd name="connsiteX4" fmla="*/ 0 w 3675217"/>
              <a:gd name="connsiteY4" fmla="*/ 789136 h 1578755"/>
              <a:gd name="connsiteX0" fmla="*/ 0 w 3675291"/>
              <a:gd name="connsiteY0" fmla="*/ 789136 h 1578755"/>
              <a:gd name="connsiteX1" fmla="*/ 1820779 w 3675291"/>
              <a:gd name="connsiteY1" fmla="*/ 957 h 1578755"/>
              <a:gd name="connsiteX2" fmla="*/ 3675217 w 3675291"/>
              <a:gd name="connsiteY2" fmla="*/ 923772 h 1578755"/>
              <a:gd name="connsiteX3" fmla="*/ 1820779 w 3675291"/>
              <a:gd name="connsiteY3" fmla="*/ 1577315 h 1578755"/>
              <a:gd name="connsiteX4" fmla="*/ 0 w 3675291"/>
              <a:gd name="connsiteY4" fmla="*/ 789136 h 1578755"/>
              <a:gd name="connsiteX0" fmla="*/ 0 w 3675291"/>
              <a:gd name="connsiteY0" fmla="*/ 789136 h 1578698"/>
              <a:gd name="connsiteX1" fmla="*/ 1820779 w 3675291"/>
              <a:gd name="connsiteY1" fmla="*/ 957 h 1578698"/>
              <a:gd name="connsiteX2" fmla="*/ 3675217 w 3675291"/>
              <a:gd name="connsiteY2" fmla="*/ 923772 h 1578698"/>
              <a:gd name="connsiteX3" fmla="*/ 1820779 w 3675291"/>
              <a:gd name="connsiteY3" fmla="*/ 1577315 h 1578698"/>
              <a:gd name="connsiteX4" fmla="*/ 0 w 3675291"/>
              <a:gd name="connsiteY4" fmla="*/ 789136 h 1578698"/>
              <a:gd name="connsiteX0" fmla="*/ 0 w 3680060"/>
              <a:gd name="connsiteY0" fmla="*/ 789136 h 1578261"/>
              <a:gd name="connsiteX1" fmla="*/ 1820779 w 3680060"/>
              <a:gd name="connsiteY1" fmla="*/ 957 h 1578261"/>
              <a:gd name="connsiteX2" fmla="*/ 3675217 w 3680060"/>
              <a:gd name="connsiteY2" fmla="*/ 923772 h 1578261"/>
              <a:gd name="connsiteX3" fmla="*/ 1820779 w 3680060"/>
              <a:gd name="connsiteY3" fmla="*/ 1577315 h 1578261"/>
              <a:gd name="connsiteX4" fmla="*/ 0 w 3680060"/>
              <a:gd name="connsiteY4" fmla="*/ 789136 h 1578261"/>
              <a:gd name="connsiteX0" fmla="*/ 0 w 3680042"/>
              <a:gd name="connsiteY0" fmla="*/ 789136 h 1583410"/>
              <a:gd name="connsiteX1" fmla="*/ 1820779 w 3680042"/>
              <a:gd name="connsiteY1" fmla="*/ 957 h 1583410"/>
              <a:gd name="connsiteX2" fmla="*/ 3675217 w 3680042"/>
              <a:gd name="connsiteY2" fmla="*/ 923772 h 1583410"/>
              <a:gd name="connsiteX3" fmla="*/ 1820779 w 3680042"/>
              <a:gd name="connsiteY3" fmla="*/ 1577315 h 1583410"/>
              <a:gd name="connsiteX4" fmla="*/ 0 w 3680042"/>
              <a:gd name="connsiteY4" fmla="*/ 789136 h 1583410"/>
              <a:gd name="connsiteX0" fmla="*/ 0 w 3683271"/>
              <a:gd name="connsiteY0" fmla="*/ 789136 h 1577861"/>
              <a:gd name="connsiteX1" fmla="*/ 1820779 w 3683271"/>
              <a:gd name="connsiteY1" fmla="*/ 957 h 1577861"/>
              <a:gd name="connsiteX2" fmla="*/ 3675217 w 3683271"/>
              <a:gd name="connsiteY2" fmla="*/ 923772 h 1577861"/>
              <a:gd name="connsiteX3" fmla="*/ 1820779 w 3683271"/>
              <a:gd name="connsiteY3" fmla="*/ 1577315 h 1577861"/>
              <a:gd name="connsiteX4" fmla="*/ 0 w 3683271"/>
              <a:gd name="connsiteY4" fmla="*/ 789136 h 1577861"/>
              <a:gd name="connsiteX0" fmla="*/ 24901 w 3708172"/>
              <a:gd name="connsiteY0" fmla="*/ 789086 h 1577811"/>
              <a:gd name="connsiteX1" fmla="*/ 1845680 w 3708172"/>
              <a:gd name="connsiteY1" fmla="*/ 907 h 1577811"/>
              <a:gd name="connsiteX2" fmla="*/ 3700118 w 3708172"/>
              <a:gd name="connsiteY2" fmla="*/ 923722 h 1577811"/>
              <a:gd name="connsiteX3" fmla="*/ 1845680 w 3708172"/>
              <a:gd name="connsiteY3" fmla="*/ 1577265 h 1577811"/>
              <a:gd name="connsiteX4" fmla="*/ 24901 w 3708172"/>
              <a:gd name="connsiteY4" fmla="*/ 789086 h 1577811"/>
              <a:gd name="connsiteX0" fmla="*/ 28871 w 3712142"/>
              <a:gd name="connsiteY0" fmla="*/ 789501 h 1578226"/>
              <a:gd name="connsiteX1" fmla="*/ 1849650 w 3712142"/>
              <a:gd name="connsiteY1" fmla="*/ 1322 h 1578226"/>
              <a:gd name="connsiteX2" fmla="*/ 3704088 w 3712142"/>
              <a:gd name="connsiteY2" fmla="*/ 924137 h 1578226"/>
              <a:gd name="connsiteX3" fmla="*/ 1849650 w 3712142"/>
              <a:gd name="connsiteY3" fmla="*/ 1577680 h 1578226"/>
              <a:gd name="connsiteX4" fmla="*/ 28871 w 3712142"/>
              <a:gd name="connsiteY4" fmla="*/ 789501 h 1578226"/>
              <a:gd name="connsiteX0" fmla="*/ 14234 w 3697505"/>
              <a:gd name="connsiteY0" fmla="*/ 789291 h 1578016"/>
              <a:gd name="connsiteX1" fmla="*/ 1835013 w 3697505"/>
              <a:gd name="connsiteY1" fmla="*/ 1112 h 1578016"/>
              <a:gd name="connsiteX2" fmla="*/ 3689451 w 3697505"/>
              <a:gd name="connsiteY2" fmla="*/ 923927 h 1578016"/>
              <a:gd name="connsiteX3" fmla="*/ 1835013 w 3697505"/>
              <a:gd name="connsiteY3" fmla="*/ 1577470 h 1578016"/>
              <a:gd name="connsiteX4" fmla="*/ 14234 w 3697505"/>
              <a:gd name="connsiteY4" fmla="*/ 789291 h 1578016"/>
              <a:gd name="connsiteX0" fmla="*/ 40289 w 3723560"/>
              <a:gd name="connsiteY0" fmla="*/ 788971 h 1577696"/>
              <a:gd name="connsiteX1" fmla="*/ 1861068 w 3723560"/>
              <a:gd name="connsiteY1" fmla="*/ 792 h 1577696"/>
              <a:gd name="connsiteX2" fmla="*/ 3715506 w 3723560"/>
              <a:gd name="connsiteY2" fmla="*/ 923607 h 1577696"/>
              <a:gd name="connsiteX3" fmla="*/ 1861068 w 3723560"/>
              <a:gd name="connsiteY3" fmla="*/ 1577150 h 1577696"/>
              <a:gd name="connsiteX4" fmla="*/ 40289 w 3723560"/>
              <a:gd name="connsiteY4" fmla="*/ 788971 h 1577696"/>
              <a:gd name="connsiteX0" fmla="*/ 41261 w 3724794"/>
              <a:gd name="connsiteY0" fmla="*/ 788971 h 1577604"/>
              <a:gd name="connsiteX1" fmla="*/ 1862040 w 3724794"/>
              <a:gd name="connsiteY1" fmla="*/ 792 h 1577604"/>
              <a:gd name="connsiteX2" fmla="*/ 3716478 w 3724794"/>
              <a:gd name="connsiteY2" fmla="*/ 923607 h 1577604"/>
              <a:gd name="connsiteX3" fmla="*/ 1862040 w 3724794"/>
              <a:gd name="connsiteY3" fmla="*/ 1577150 h 1577604"/>
              <a:gd name="connsiteX4" fmla="*/ 41261 w 3724794"/>
              <a:gd name="connsiteY4" fmla="*/ 788971 h 1577604"/>
              <a:gd name="connsiteX0" fmla="*/ 58861 w 3742394"/>
              <a:gd name="connsiteY0" fmla="*/ 788834 h 1577387"/>
              <a:gd name="connsiteX1" fmla="*/ 1879640 w 3742394"/>
              <a:gd name="connsiteY1" fmla="*/ 655 h 1577387"/>
              <a:gd name="connsiteX2" fmla="*/ 3734078 w 3742394"/>
              <a:gd name="connsiteY2" fmla="*/ 923470 h 1577387"/>
              <a:gd name="connsiteX3" fmla="*/ 1879640 w 3742394"/>
              <a:gd name="connsiteY3" fmla="*/ 1577013 h 1577387"/>
              <a:gd name="connsiteX4" fmla="*/ 58861 w 3742394"/>
              <a:gd name="connsiteY4" fmla="*/ 788834 h 1577387"/>
              <a:gd name="connsiteX0" fmla="*/ 49056 w 3732589"/>
              <a:gd name="connsiteY0" fmla="*/ 789580 h 1578581"/>
              <a:gd name="connsiteX1" fmla="*/ 1869835 w 3732589"/>
              <a:gd name="connsiteY1" fmla="*/ 1401 h 1578581"/>
              <a:gd name="connsiteX2" fmla="*/ 3724273 w 3732589"/>
              <a:gd name="connsiteY2" fmla="*/ 924216 h 1578581"/>
              <a:gd name="connsiteX3" fmla="*/ 1869835 w 3732589"/>
              <a:gd name="connsiteY3" fmla="*/ 1577759 h 1578581"/>
              <a:gd name="connsiteX4" fmla="*/ 49056 w 3732589"/>
              <a:gd name="connsiteY4" fmla="*/ 789580 h 1578581"/>
              <a:gd name="connsiteX0" fmla="*/ 38252 w 3721785"/>
              <a:gd name="connsiteY0" fmla="*/ 789019 h 1577681"/>
              <a:gd name="connsiteX1" fmla="*/ 1859031 w 3721785"/>
              <a:gd name="connsiteY1" fmla="*/ 840 h 1577681"/>
              <a:gd name="connsiteX2" fmla="*/ 3713469 w 3721785"/>
              <a:gd name="connsiteY2" fmla="*/ 923655 h 1577681"/>
              <a:gd name="connsiteX3" fmla="*/ 1859031 w 3721785"/>
              <a:gd name="connsiteY3" fmla="*/ 1577198 h 1577681"/>
              <a:gd name="connsiteX4" fmla="*/ 38252 w 3721785"/>
              <a:gd name="connsiteY4" fmla="*/ 789019 h 1577681"/>
              <a:gd name="connsiteX0" fmla="*/ 50657 w 3734190"/>
              <a:gd name="connsiteY0" fmla="*/ 788828 h 1577377"/>
              <a:gd name="connsiteX1" fmla="*/ 1871436 w 3734190"/>
              <a:gd name="connsiteY1" fmla="*/ 649 h 1577377"/>
              <a:gd name="connsiteX2" fmla="*/ 3725874 w 3734190"/>
              <a:gd name="connsiteY2" fmla="*/ 923464 h 1577377"/>
              <a:gd name="connsiteX3" fmla="*/ 1871436 w 3734190"/>
              <a:gd name="connsiteY3" fmla="*/ 1577007 h 1577377"/>
              <a:gd name="connsiteX4" fmla="*/ 50657 w 3734190"/>
              <a:gd name="connsiteY4" fmla="*/ 788828 h 1577377"/>
              <a:gd name="connsiteX0" fmla="*/ 53901 w 3737434"/>
              <a:gd name="connsiteY0" fmla="*/ 788866 h 1577438"/>
              <a:gd name="connsiteX1" fmla="*/ 1874680 w 3737434"/>
              <a:gd name="connsiteY1" fmla="*/ 687 h 1577438"/>
              <a:gd name="connsiteX2" fmla="*/ 3729118 w 3737434"/>
              <a:gd name="connsiteY2" fmla="*/ 923502 h 1577438"/>
              <a:gd name="connsiteX3" fmla="*/ 1874680 w 3737434"/>
              <a:gd name="connsiteY3" fmla="*/ 1577045 h 1577438"/>
              <a:gd name="connsiteX4" fmla="*/ 53901 w 3737434"/>
              <a:gd name="connsiteY4" fmla="*/ 788866 h 1577438"/>
              <a:gd name="connsiteX0" fmla="*/ 53901 w 3737434"/>
              <a:gd name="connsiteY0" fmla="*/ 823254 h 1611826"/>
              <a:gd name="connsiteX1" fmla="*/ 1874680 w 3737434"/>
              <a:gd name="connsiteY1" fmla="*/ 35075 h 1611826"/>
              <a:gd name="connsiteX2" fmla="*/ 3729118 w 3737434"/>
              <a:gd name="connsiteY2" fmla="*/ 957890 h 1611826"/>
              <a:gd name="connsiteX3" fmla="*/ 1874680 w 3737434"/>
              <a:gd name="connsiteY3" fmla="*/ 1611433 h 1611826"/>
              <a:gd name="connsiteX4" fmla="*/ 53901 w 3737434"/>
              <a:gd name="connsiteY4" fmla="*/ 823254 h 1611826"/>
              <a:gd name="connsiteX0" fmla="*/ 16919 w 3700452"/>
              <a:gd name="connsiteY0" fmla="*/ 823254 h 1611796"/>
              <a:gd name="connsiteX1" fmla="*/ 1837698 w 3700452"/>
              <a:gd name="connsiteY1" fmla="*/ 35075 h 1611796"/>
              <a:gd name="connsiteX2" fmla="*/ 3692136 w 3700452"/>
              <a:gd name="connsiteY2" fmla="*/ 957890 h 1611796"/>
              <a:gd name="connsiteX3" fmla="*/ 1837698 w 3700452"/>
              <a:gd name="connsiteY3" fmla="*/ 1611433 h 1611796"/>
              <a:gd name="connsiteX4" fmla="*/ 16919 w 3700452"/>
              <a:gd name="connsiteY4" fmla="*/ 823254 h 1611796"/>
              <a:gd name="connsiteX0" fmla="*/ 49055 w 3732588"/>
              <a:gd name="connsiteY0" fmla="*/ 823254 h 1611822"/>
              <a:gd name="connsiteX1" fmla="*/ 1869834 w 3732588"/>
              <a:gd name="connsiteY1" fmla="*/ 35075 h 1611822"/>
              <a:gd name="connsiteX2" fmla="*/ 3724272 w 3732588"/>
              <a:gd name="connsiteY2" fmla="*/ 957890 h 1611822"/>
              <a:gd name="connsiteX3" fmla="*/ 1869834 w 3732588"/>
              <a:gd name="connsiteY3" fmla="*/ 1611433 h 1611822"/>
              <a:gd name="connsiteX4" fmla="*/ 49055 w 3732588"/>
              <a:gd name="connsiteY4" fmla="*/ 823254 h 1611822"/>
              <a:gd name="connsiteX0" fmla="*/ 39749 w 3723282"/>
              <a:gd name="connsiteY0" fmla="*/ 823254 h 1611830"/>
              <a:gd name="connsiteX1" fmla="*/ 1860528 w 3723282"/>
              <a:gd name="connsiteY1" fmla="*/ 35075 h 1611830"/>
              <a:gd name="connsiteX2" fmla="*/ 3714966 w 3723282"/>
              <a:gd name="connsiteY2" fmla="*/ 957890 h 1611830"/>
              <a:gd name="connsiteX3" fmla="*/ 1860528 w 3723282"/>
              <a:gd name="connsiteY3" fmla="*/ 1611433 h 1611830"/>
              <a:gd name="connsiteX4" fmla="*/ 39749 w 3723282"/>
              <a:gd name="connsiteY4" fmla="*/ 823254 h 1611830"/>
              <a:gd name="connsiteX0" fmla="*/ 39749 w 3723282"/>
              <a:gd name="connsiteY0" fmla="*/ 796784 h 1585360"/>
              <a:gd name="connsiteX1" fmla="*/ 1860528 w 3723282"/>
              <a:gd name="connsiteY1" fmla="*/ 8605 h 1585360"/>
              <a:gd name="connsiteX2" fmla="*/ 3714966 w 3723282"/>
              <a:gd name="connsiteY2" fmla="*/ 931420 h 1585360"/>
              <a:gd name="connsiteX3" fmla="*/ 1860528 w 3723282"/>
              <a:gd name="connsiteY3" fmla="*/ 1584963 h 1585360"/>
              <a:gd name="connsiteX4" fmla="*/ 39749 w 3723282"/>
              <a:gd name="connsiteY4" fmla="*/ 796784 h 1585360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89612 h 1578188"/>
              <a:gd name="connsiteX1" fmla="*/ 1860528 w 3723282"/>
              <a:gd name="connsiteY1" fmla="*/ 1433 h 1578188"/>
              <a:gd name="connsiteX2" fmla="*/ 3714966 w 3723282"/>
              <a:gd name="connsiteY2" fmla="*/ 924248 h 1578188"/>
              <a:gd name="connsiteX3" fmla="*/ 1860528 w 3723282"/>
              <a:gd name="connsiteY3" fmla="*/ 1577791 h 1578188"/>
              <a:gd name="connsiteX4" fmla="*/ 39749 w 3723282"/>
              <a:gd name="connsiteY4" fmla="*/ 789612 h 1578188"/>
              <a:gd name="connsiteX0" fmla="*/ 5 w 3683538"/>
              <a:gd name="connsiteY0" fmla="*/ 756078 h 1544636"/>
              <a:gd name="connsiteX1" fmla="*/ 1809564 w 3683538"/>
              <a:gd name="connsiteY1" fmla="*/ 1558 h 1544636"/>
              <a:gd name="connsiteX2" fmla="*/ 3675222 w 3683538"/>
              <a:gd name="connsiteY2" fmla="*/ 890714 h 1544636"/>
              <a:gd name="connsiteX3" fmla="*/ 1820784 w 3683538"/>
              <a:gd name="connsiteY3" fmla="*/ 1544257 h 1544636"/>
              <a:gd name="connsiteX4" fmla="*/ 5 w 3683538"/>
              <a:gd name="connsiteY4" fmla="*/ 756078 h 1544636"/>
              <a:gd name="connsiteX0" fmla="*/ 5 w 3683538"/>
              <a:gd name="connsiteY0" fmla="*/ 759240 h 1547798"/>
              <a:gd name="connsiteX1" fmla="*/ 1809564 w 3683538"/>
              <a:gd name="connsiteY1" fmla="*/ 4720 h 1547798"/>
              <a:gd name="connsiteX2" fmla="*/ 3675222 w 3683538"/>
              <a:gd name="connsiteY2" fmla="*/ 893876 h 1547798"/>
              <a:gd name="connsiteX3" fmla="*/ 1820784 w 3683538"/>
              <a:gd name="connsiteY3" fmla="*/ 1547419 h 1547798"/>
              <a:gd name="connsiteX4" fmla="*/ 5 w 3683538"/>
              <a:gd name="connsiteY4" fmla="*/ 759240 h 1547798"/>
              <a:gd name="connsiteX0" fmla="*/ 4 w 3683537"/>
              <a:gd name="connsiteY0" fmla="*/ 766998 h 1555556"/>
              <a:gd name="connsiteX1" fmla="*/ 1809563 w 3683537"/>
              <a:gd name="connsiteY1" fmla="*/ 12478 h 1555556"/>
              <a:gd name="connsiteX2" fmla="*/ 3675221 w 3683537"/>
              <a:gd name="connsiteY2" fmla="*/ 901634 h 1555556"/>
              <a:gd name="connsiteX3" fmla="*/ 1820783 w 3683537"/>
              <a:gd name="connsiteY3" fmla="*/ 1555177 h 1555556"/>
              <a:gd name="connsiteX4" fmla="*/ 4 w 3683537"/>
              <a:gd name="connsiteY4" fmla="*/ 766998 h 1555556"/>
              <a:gd name="connsiteX0" fmla="*/ 4 w 3683537"/>
              <a:gd name="connsiteY0" fmla="*/ 760907 h 1549465"/>
              <a:gd name="connsiteX1" fmla="*/ 1809563 w 3683537"/>
              <a:gd name="connsiteY1" fmla="*/ 6387 h 1549465"/>
              <a:gd name="connsiteX2" fmla="*/ 3675221 w 3683537"/>
              <a:gd name="connsiteY2" fmla="*/ 895543 h 1549465"/>
              <a:gd name="connsiteX3" fmla="*/ 1820783 w 3683537"/>
              <a:gd name="connsiteY3" fmla="*/ 1549086 h 1549465"/>
              <a:gd name="connsiteX4" fmla="*/ 4 w 3683537"/>
              <a:gd name="connsiteY4" fmla="*/ 760907 h 1549465"/>
              <a:gd name="connsiteX0" fmla="*/ 25144 w 3708677"/>
              <a:gd name="connsiteY0" fmla="*/ 761935 h 1550564"/>
              <a:gd name="connsiteX1" fmla="*/ 1834703 w 3708677"/>
              <a:gd name="connsiteY1" fmla="*/ 7415 h 1550564"/>
              <a:gd name="connsiteX2" fmla="*/ 3700361 w 3708677"/>
              <a:gd name="connsiteY2" fmla="*/ 896571 h 1550564"/>
              <a:gd name="connsiteX3" fmla="*/ 1845923 w 3708677"/>
              <a:gd name="connsiteY3" fmla="*/ 1550114 h 1550564"/>
              <a:gd name="connsiteX4" fmla="*/ 25144 w 3708677"/>
              <a:gd name="connsiteY4" fmla="*/ 761935 h 1550564"/>
              <a:gd name="connsiteX0" fmla="*/ 22526 w 3705056"/>
              <a:gd name="connsiteY0" fmla="*/ 761935 h 1554474"/>
              <a:gd name="connsiteX1" fmla="*/ 1832085 w 3705056"/>
              <a:gd name="connsiteY1" fmla="*/ 7415 h 1554474"/>
              <a:gd name="connsiteX2" fmla="*/ 3697743 w 3705056"/>
              <a:gd name="connsiteY2" fmla="*/ 896571 h 1554474"/>
              <a:gd name="connsiteX3" fmla="*/ 1843305 w 3705056"/>
              <a:gd name="connsiteY3" fmla="*/ 1550114 h 1554474"/>
              <a:gd name="connsiteX4" fmla="*/ 22526 w 3705056"/>
              <a:gd name="connsiteY4" fmla="*/ 761935 h 1554474"/>
              <a:gd name="connsiteX0" fmla="*/ 22526 w 3697743"/>
              <a:gd name="connsiteY0" fmla="*/ 761935 h 1554474"/>
              <a:gd name="connsiteX1" fmla="*/ 1832085 w 3697743"/>
              <a:gd name="connsiteY1" fmla="*/ 7415 h 1554474"/>
              <a:gd name="connsiteX2" fmla="*/ 3697743 w 3697743"/>
              <a:gd name="connsiteY2" fmla="*/ 896571 h 1554474"/>
              <a:gd name="connsiteX3" fmla="*/ 1843305 w 3697743"/>
              <a:gd name="connsiteY3" fmla="*/ 1550114 h 1554474"/>
              <a:gd name="connsiteX4" fmla="*/ 22526 w 3697743"/>
              <a:gd name="connsiteY4" fmla="*/ 761935 h 155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7743" h="1554474">
                <a:moveTo>
                  <a:pt x="22526" y="761935"/>
                </a:moveTo>
                <a:cubicBezTo>
                  <a:pt x="200170" y="415061"/>
                  <a:pt x="854911" y="-65511"/>
                  <a:pt x="1832085" y="7415"/>
                </a:cubicBezTo>
                <a:cubicBezTo>
                  <a:pt x="2809259" y="80341"/>
                  <a:pt x="3484570" y="332247"/>
                  <a:pt x="3697743" y="896571"/>
                </a:cubicBezTo>
                <a:cubicBezTo>
                  <a:pt x="3669694" y="1157965"/>
                  <a:pt x="2943895" y="1494015"/>
                  <a:pt x="1843305" y="1550114"/>
                </a:cubicBezTo>
                <a:cubicBezTo>
                  <a:pt x="742715" y="1606213"/>
                  <a:pt x="-155118" y="1108809"/>
                  <a:pt x="22526" y="76193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3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8302172" y="6457890"/>
            <a:ext cx="388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spc="600" dirty="0">
                <a:solidFill>
                  <a:schemeClr val="bg1"/>
                </a:solidFill>
                <a:latin typeface="Orator Std" panose="020D0509020203030204" pitchFamily="49" charset="0"/>
              </a:rPr>
              <a:t>CREATIVE VENUS</a:t>
            </a:r>
          </a:p>
        </p:txBody>
      </p:sp>
    </p:spTree>
    <p:extLst>
      <p:ext uri="{BB962C8B-B14F-4D97-AF65-F5344CB8AC3E}">
        <p14:creationId xmlns:p14="http://schemas.microsoft.com/office/powerpoint/2010/main" val="3289063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8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470358" y="1292391"/>
            <a:ext cx="3945684" cy="1728000"/>
          </a:xfrm>
          <a:custGeom>
            <a:avLst/>
            <a:gdLst>
              <a:gd name="connsiteX0" fmla="*/ 0 w 3641557"/>
              <a:gd name="connsiteY0" fmla="*/ 788179 h 1576358"/>
              <a:gd name="connsiteX1" fmla="*/ 1820779 w 3641557"/>
              <a:gd name="connsiteY1" fmla="*/ 0 h 1576358"/>
              <a:gd name="connsiteX2" fmla="*/ 3641558 w 3641557"/>
              <a:gd name="connsiteY2" fmla="*/ 788179 h 1576358"/>
              <a:gd name="connsiteX3" fmla="*/ 1820779 w 3641557"/>
              <a:gd name="connsiteY3" fmla="*/ 1576358 h 1576358"/>
              <a:gd name="connsiteX4" fmla="*/ 0 w 3641557"/>
              <a:gd name="connsiteY4" fmla="*/ 788179 h 1576358"/>
              <a:gd name="connsiteX0" fmla="*/ 0 w 3675217"/>
              <a:gd name="connsiteY0" fmla="*/ 789136 h 1578755"/>
              <a:gd name="connsiteX1" fmla="*/ 1820779 w 3675217"/>
              <a:gd name="connsiteY1" fmla="*/ 957 h 1578755"/>
              <a:gd name="connsiteX2" fmla="*/ 3675217 w 3675217"/>
              <a:gd name="connsiteY2" fmla="*/ 923772 h 1578755"/>
              <a:gd name="connsiteX3" fmla="*/ 1820779 w 3675217"/>
              <a:gd name="connsiteY3" fmla="*/ 1577315 h 1578755"/>
              <a:gd name="connsiteX4" fmla="*/ 0 w 3675217"/>
              <a:gd name="connsiteY4" fmla="*/ 789136 h 1578755"/>
              <a:gd name="connsiteX0" fmla="*/ 0 w 3675291"/>
              <a:gd name="connsiteY0" fmla="*/ 789136 h 1578755"/>
              <a:gd name="connsiteX1" fmla="*/ 1820779 w 3675291"/>
              <a:gd name="connsiteY1" fmla="*/ 957 h 1578755"/>
              <a:gd name="connsiteX2" fmla="*/ 3675217 w 3675291"/>
              <a:gd name="connsiteY2" fmla="*/ 923772 h 1578755"/>
              <a:gd name="connsiteX3" fmla="*/ 1820779 w 3675291"/>
              <a:gd name="connsiteY3" fmla="*/ 1577315 h 1578755"/>
              <a:gd name="connsiteX4" fmla="*/ 0 w 3675291"/>
              <a:gd name="connsiteY4" fmla="*/ 789136 h 1578755"/>
              <a:gd name="connsiteX0" fmla="*/ 0 w 3675291"/>
              <a:gd name="connsiteY0" fmla="*/ 789136 h 1578698"/>
              <a:gd name="connsiteX1" fmla="*/ 1820779 w 3675291"/>
              <a:gd name="connsiteY1" fmla="*/ 957 h 1578698"/>
              <a:gd name="connsiteX2" fmla="*/ 3675217 w 3675291"/>
              <a:gd name="connsiteY2" fmla="*/ 923772 h 1578698"/>
              <a:gd name="connsiteX3" fmla="*/ 1820779 w 3675291"/>
              <a:gd name="connsiteY3" fmla="*/ 1577315 h 1578698"/>
              <a:gd name="connsiteX4" fmla="*/ 0 w 3675291"/>
              <a:gd name="connsiteY4" fmla="*/ 789136 h 1578698"/>
              <a:gd name="connsiteX0" fmla="*/ 0 w 3680060"/>
              <a:gd name="connsiteY0" fmla="*/ 789136 h 1578261"/>
              <a:gd name="connsiteX1" fmla="*/ 1820779 w 3680060"/>
              <a:gd name="connsiteY1" fmla="*/ 957 h 1578261"/>
              <a:gd name="connsiteX2" fmla="*/ 3675217 w 3680060"/>
              <a:gd name="connsiteY2" fmla="*/ 923772 h 1578261"/>
              <a:gd name="connsiteX3" fmla="*/ 1820779 w 3680060"/>
              <a:gd name="connsiteY3" fmla="*/ 1577315 h 1578261"/>
              <a:gd name="connsiteX4" fmla="*/ 0 w 3680060"/>
              <a:gd name="connsiteY4" fmla="*/ 789136 h 1578261"/>
              <a:gd name="connsiteX0" fmla="*/ 0 w 3680042"/>
              <a:gd name="connsiteY0" fmla="*/ 789136 h 1583410"/>
              <a:gd name="connsiteX1" fmla="*/ 1820779 w 3680042"/>
              <a:gd name="connsiteY1" fmla="*/ 957 h 1583410"/>
              <a:gd name="connsiteX2" fmla="*/ 3675217 w 3680042"/>
              <a:gd name="connsiteY2" fmla="*/ 923772 h 1583410"/>
              <a:gd name="connsiteX3" fmla="*/ 1820779 w 3680042"/>
              <a:gd name="connsiteY3" fmla="*/ 1577315 h 1583410"/>
              <a:gd name="connsiteX4" fmla="*/ 0 w 3680042"/>
              <a:gd name="connsiteY4" fmla="*/ 789136 h 1583410"/>
              <a:gd name="connsiteX0" fmla="*/ 0 w 3683271"/>
              <a:gd name="connsiteY0" fmla="*/ 789136 h 1577861"/>
              <a:gd name="connsiteX1" fmla="*/ 1820779 w 3683271"/>
              <a:gd name="connsiteY1" fmla="*/ 957 h 1577861"/>
              <a:gd name="connsiteX2" fmla="*/ 3675217 w 3683271"/>
              <a:gd name="connsiteY2" fmla="*/ 923772 h 1577861"/>
              <a:gd name="connsiteX3" fmla="*/ 1820779 w 3683271"/>
              <a:gd name="connsiteY3" fmla="*/ 1577315 h 1577861"/>
              <a:gd name="connsiteX4" fmla="*/ 0 w 3683271"/>
              <a:gd name="connsiteY4" fmla="*/ 789136 h 1577861"/>
              <a:gd name="connsiteX0" fmla="*/ 24901 w 3708172"/>
              <a:gd name="connsiteY0" fmla="*/ 789086 h 1577811"/>
              <a:gd name="connsiteX1" fmla="*/ 1845680 w 3708172"/>
              <a:gd name="connsiteY1" fmla="*/ 907 h 1577811"/>
              <a:gd name="connsiteX2" fmla="*/ 3700118 w 3708172"/>
              <a:gd name="connsiteY2" fmla="*/ 923722 h 1577811"/>
              <a:gd name="connsiteX3" fmla="*/ 1845680 w 3708172"/>
              <a:gd name="connsiteY3" fmla="*/ 1577265 h 1577811"/>
              <a:gd name="connsiteX4" fmla="*/ 24901 w 3708172"/>
              <a:gd name="connsiteY4" fmla="*/ 789086 h 1577811"/>
              <a:gd name="connsiteX0" fmla="*/ 28871 w 3712142"/>
              <a:gd name="connsiteY0" fmla="*/ 789501 h 1578226"/>
              <a:gd name="connsiteX1" fmla="*/ 1849650 w 3712142"/>
              <a:gd name="connsiteY1" fmla="*/ 1322 h 1578226"/>
              <a:gd name="connsiteX2" fmla="*/ 3704088 w 3712142"/>
              <a:gd name="connsiteY2" fmla="*/ 924137 h 1578226"/>
              <a:gd name="connsiteX3" fmla="*/ 1849650 w 3712142"/>
              <a:gd name="connsiteY3" fmla="*/ 1577680 h 1578226"/>
              <a:gd name="connsiteX4" fmla="*/ 28871 w 3712142"/>
              <a:gd name="connsiteY4" fmla="*/ 789501 h 1578226"/>
              <a:gd name="connsiteX0" fmla="*/ 14234 w 3697505"/>
              <a:gd name="connsiteY0" fmla="*/ 789291 h 1578016"/>
              <a:gd name="connsiteX1" fmla="*/ 1835013 w 3697505"/>
              <a:gd name="connsiteY1" fmla="*/ 1112 h 1578016"/>
              <a:gd name="connsiteX2" fmla="*/ 3689451 w 3697505"/>
              <a:gd name="connsiteY2" fmla="*/ 923927 h 1578016"/>
              <a:gd name="connsiteX3" fmla="*/ 1835013 w 3697505"/>
              <a:gd name="connsiteY3" fmla="*/ 1577470 h 1578016"/>
              <a:gd name="connsiteX4" fmla="*/ 14234 w 3697505"/>
              <a:gd name="connsiteY4" fmla="*/ 789291 h 1578016"/>
              <a:gd name="connsiteX0" fmla="*/ 40289 w 3723560"/>
              <a:gd name="connsiteY0" fmla="*/ 788971 h 1577696"/>
              <a:gd name="connsiteX1" fmla="*/ 1861068 w 3723560"/>
              <a:gd name="connsiteY1" fmla="*/ 792 h 1577696"/>
              <a:gd name="connsiteX2" fmla="*/ 3715506 w 3723560"/>
              <a:gd name="connsiteY2" fmla="*/ 923607 h 1577696"/>
              <a:gd name="connsiteX3" fmla="*/ 1861068 w 3723560"/>
              <a:gd name="connsiteY3" fmla="*/ 1577150 h 1577696"/>
              <a:gd name="connsiteX4" fmla="*/ 40289 w 3723560"/>
              <a:gd name="connsiteY4" fmla="*/ 788971 h 1577696"/>
              <a:gd name="connsiteX0" fmla="*/ 41261 w 3724794"/>
              <a:gd name="connsiteY0" fmla="*/ 788971 h 1577604"/>
              <a:gd name="connsiteX1" fmla="*/ 1862040 w 3724794"/>
              <a:gd name="connsiteY1" fmla="*/ 792 h 1577604"/>
              <a:gd name="connsiteX2" fmla="*/ 3716478 w 3724794"/>
              <a:gd name="connsiteY2" fmla="*/ 923607 h 1577604"/>
              <a:gd name="connsiteX3" fmla="*/ 1862040 w 3724794"/>
              <a:gd name="connsiteY3" fmla="*/ 1577150 h 1577604"/>
              <a:gd name="connsiteX4" fmla="*/ 41261 w 3724794"/>
              <a:gd name="connsiteY4" fmla="*/ 788971 h 1577604"/>
              <a:gd name="connsiteX0" fmla="*/ 58861 w 3742394"/>
              <a:gd name="connsiteY0" fmla="*/ 788834 h 1577387"/>
              <a:gd name="connsiteX1" fmla="*/ 1879640 w 3742394"/>
              <a:gd name="connsiteY1" fmla="*/ 655 h 1577387"/>
              <a:gd name="connsiteX2" fmla="*/ 3734078 w 3742394"/>
              <a:gd name="connsiteY2" fmla="*/ 923470 h 1577387"/>
              <a:gd name="connsiteX3" fmla="*/ 1879640 w 3742394"/>
              <a:gd name="connsiteY3" fmla="*/ 1577013 h 1577387"/>
              <a:gd name="connsiteX4" fmla="*/ 58861 w 3742394"/>
              <a:gd name="connsiteY4" fmla="*/ 788834 h 1577387"/>
              <a:gd name="connsiteX0" fmla="*/ 49056 w 3732589"/>
              <a:gd name="connsiteY0" fmla="*/ 789580 h 1578581"/>
              <a:gd name="connsiteX1" fmla="*/ 1869835 w 3732589"/>
              <a:gd name="connsiteY1" fmla="*/ 1401 h 1578581"/>
              <a:gd name="connsiteX2" fmla="*/ 3724273 w 3732589"/>
              <a:gd name="connsiteY2" fmla="*/ 924216 h 1578581"/>
              <a:gd name="connsiteX3" fmla="*/ 1869835 w 3732589"/>
              <a:gd name="connsiteY3" fmla="*/ 1577759 h 1578581"/>
              <a:gd name="connsiteX4" fmla="*/ 49056 w 3732589"/>
              <a:gd name="connsiteY4" fmla="*/ 789580 h 1578581"/>
              <a:gd name="connsiteX0" fmla="*/ 38252 w 3721785"/>
              <a:gd name="connsiteY0" fmla="*/ 789019 h 1577681"/>
              <a:gd name="connsiteX1" fmla="*/ 1859031 w 3721785"/>
              <a:gd name="connsiteY1" fmla="*/ 840 h 1577681"/>
              <a:gd name="connsiteX2" fmla="*/ 3713469 w 3721785"/>
              <a:gd name="connsiteY2" fmla="*/ 923655 h 1577681"/>
              <a:gd name="connsiteX3" fmla="*/ 1859031 w 3721785"/>
              <a:gd name="connsiteY3" fmla="*/ 1577198 h 1577681"/>
              <a:gd name="connsiteX4" fmla="*/ 38252 w 3721785"/>
              <a:gd name="connsiteY4" fmla="*/ 789019 h 1577681"/>
              <a:gd name="connsiteX0" fmla="*/ 50657 w 3734190"/>
              <a:gd name="connsiteY0" fmla="*/ 788828 h 1577377"/>
              <a:gd name="connsiteX1" fmla="*/ 1871436 w 3734190"/>
              <a:gd name="connsiteY1" fmla="*/ 649 h 1577377"/>
              <a:gd name="connsiteX2" fmla="*/ 3725874 w 3734190"/>
              <a:gd name="connsiteY2" fmla="*/ 923464 h 1577377"/>
              <a:gd name="connsiteX3" fmla="*/ 1871436 w 3734190"/>
              <a:gd name="connsiteY3" fmla="*/ 1577007 h 1577377"/>
              <a:gd name="connsiteX4" fmla="*/ 50657 w 3734190"/>
              <a:gd name="connsiteY4" fmla="*/ 788828 h 1577377"/>
              <a:gd name="connsiteX0" fmla="*/ 53901 w 3737434"/>
              <a:gd name="connsiteY0" fmla="*/ 788866 h 1577438"/>
              <a:gd name="connsiteX1" fmla="*/ 1874680 w 3737434"/>
              <a:gd name="connsiteY1" fmla="*/ 687 h 1577438"/>
              <a:gd name="connsiteX2" fmla="*/ 3729118 w 3737434"/>
              <a:gd name="connsiteY2" fmla="*/ 923502 h 1577438"/>
              <a:gd name="connsiteX3" fmla="*/ 1874680 w 3737434"/>
              <a:gd name="connsiteY3" fmla="*/ 1577045 h 1577438"/>
              <a:gd name="connsiteX4" fmla="*/ 53901 w 3737434"/>
              <a:gd name="connsiteY4" fmla="*/ 788866 h 1577438"/>
              <a:gd name="connsiteX0" fmla="*/ 53901 w 3737434"/>
              <a:gd name="connsiteY0" fmla="*/ 823254 h 1611826"/>
              <a:gd name="connsiteX1" fmla="*/ 1874680 w 3737434"/>
              <a:gd name="connsiteY1" fmla="*/ 35075 h 1611826"/>
              <a:gd name="connsiteX2" fmla="*/ 3729118 w 3737434"/>
              <a:gd name="connsiteY2" fmla="*/ 957890 h 1611826"/>
              <a:gd name="connsiteX3" fmla="*/ 1874680 w 3737434"/>
              <a:gd name="connsiteY3" fmla="*/ 1611433 h 1611826"/>
              <a:gd name="connsiteX4" fmla="*/ 53901 w 3737434"/>
              <a:gd name="connsiteY4" fmla="*/ 823254 h 1611826"/>
              <a:gd name="connsiteX0" fmla="*/ 16919 w 3700452"/>
              <a:gd name="connsiteY0" fmla="*/ 823254 h 1611796"/>
              <a:gd name="connsiteX1" fmla="*/ 1837698 w 3700452"/>
              <a:gd name="connsiteY1" fmla="*/ 35075 h 1611796"/>
              <a:gd name="connsiteX2" fmla="*/ 3692136 w 3700452"/>
              <a:gd name="connsiteY2" fmla="*/ 957890 h 1611796"/>
              <a:gd name="connsiteX3" fmla="*/ 1837698 w 3700452"/>
              <a:gd name="connsiteY3" fmla="*/ 1611433 h 1611796"/>
              <a:gd name="connsiteX4" fmla="*/ 16919 w 3700452"/>
              <a:gd name="connsiteY4" fmla="*/ 823254 h 1611796"/>
              <a:gd name="connsiteX0" fmla="*/ 49055 w 3732588"/>
              <a:gd name="connsiteY0" fmla="*/ 823254 h 1611822"/>
              <a:gd name="connsiteX1" fmla="*/ 1869834 w 3732588"/>
              <a:gd name="connsiteY1" fmla="*/ 35075 h 1611822"/>
              <a:gd name="connsiteX2" fmla="*/ 3724272 w 3732588"/>
              <a:gd name="connsiteY2" fmla="*/ 957890 h 1611822"/>
              <a:gd name="connsiteX3" fmla="*/ 1869834 w 3732588"/>
              <a:gd name="connsiteY3" fmla="*/ 1611433 h 1611822"/>
              <a:gd name="connsiteX4" fmla="*/ 49055 w 3732588"/>
              <a:gd name="connsiteY4" fmla="*/ 823254 h 1611822"/>
              <a:gd name="connsiteX0" fmla="*/ 39749 w 3723282"/>
              <a:gd name="connsiteY0" fmla="*/ 823254 h 1611830"/>
              <a:gd name="connsiteX1" fmla="*/ 1860528 w 3723282"/>
              <a:gd name="connsiteY1" fmla="*/ 35075 h 1611830"/>
              <a:gd name="connsiteX2" fmla="*/ 3714966 w 3723282"/>
              <a:gd name="connsiteY2" fmla="*/ 957890 h 1611830"/>
              <a:gd name="connsiteX3" fmla="*/ 1860528 w 3723282"/>
              <a:gd name="connsiteY3" fmla="*/ 1611433 h 1611830"/>
              <a:gd name="connsiteX4" fmla="*/ 39749 w 3723282"/>
              <a:gd name="connsiteY4" fmla="*/ 823254 h 1611830"/>
              <a:gd name="connsiteX0" fmla="*/ 39749 w 3723282"/>
              <a:gd name="connsiteY0" fmla="*/ 796784 h 1585360"/>
              <a:gd name="connsiteX1" fmla="*/ 1860528 w 3723282"/>
              <a:gd name="connsiteY1" fmla="*/ 8605 h 1585360"/>
              <a:gd name="connsiteX2" fmla="*/ 3714966 w 3723282"/>
              <a:gd name="connsiteY2" fmla="*/ 931420 h 1585360"/>
              <a:gd name="connsiteX3" fmla="*/ 1860528 w 3723282"/>
              <a:gd name="connsiteY3" fmla="*/ 1584963 h 1585360"/>
              <a:gd name="connsiteX4" fmla="*/ 39749 w 3723282"/>
              <a:gd name="connsiteY4" fmla="*/ 796784 h 1585360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89612 h 1578188"/>
              <a:gd name="connsiteX1" fmla="*/ 1860528 w 3723282"/>
              <a:gd name="connsiteY1" fmla="*/ 1433 h 1578188"/>
              <a:gd name="connsiteX2" fmla="*/ 3714966 w 3723282"/>
              <a:gd name="connsiteY2" fmla="*/ 924248 h 1578188"/>
              <a:gd name="connsiteX3" fmla="*/ 1860528 w 3723282"/>
              <a:gd name="connsiteY3" fmla="*/ 1577791 h 1578188"/>
              <a:gd name="connsiteX4" fmla="*/ 39749 w 3723282"/>
              <a:gd name="connsiteY4" fmla="*/ 789612 h 1578188"/>
              <a:gd name="connsiteX0" fmla="*/ 5 w 3683538"/>
              <a:gd name="connsiteY0" fmla="*/ 756078 h 1544636"/>
              <a:gd name="connsiteX1" fmla="*/ 1809564 w 3683538"/>
              <a:gd name="connsiteY1" fmla="*/ 1558 h 1544636"/>
              <a:gd name="connsiteX2" fmla="*/ 3675222 w 3683538"/>
              <a:gd name="connsiteY2" fmla="*/ 890714 h 1544636"/>
              <a:gd name="connsiteX3" fmla="*/ 1820784 w 3683538"/>
              <a:gd name="connsiteY3" fmla="*/ 1544257 h 1544636"/>
              <a:gd name="connsiteX4" fmla="*/ 5 w 3683538"/>
              <a:gd name="connsiteY4" fmla="*/ 756078 h 1544636"/>
              <a:gd name="connsiteX0" fmla="*/ 5 w 3683538"/>
              <a:gd name="connsiteY0" fmla="*/ 759240 h 1547798"/>
              <a:gd name="connsiteX1" fmla="*/ 1809564 w 3683538"/>
              <a:gd name="connsiteY1" fmla="*/ 4720 h 1547798"/>
              <a:gd name="connsiteX2" fmla="*/ 3675222 w 3683538"/>
              <a:gd name="connsiteY2" fmla="*/ 893876 h 1547798"/>
              <a:gd name="connsiteX3" fmla="*/ 1820784 w 3683538"/>
              <a:gd name="connsiteY3" fmla="*/ 1547419 h 1547798"/>
              <a:gd name="connsiteX4" fmla="*/ 5 w 3683538"/>
              <a:gd name="connsiteY4" fmla="*/ 759240 h 1547798"/>
              <a:gd name="connsiteX0" fmla="*/ 4 w 3683537"/>
              <a:gd name="connsiteY0" fmla="*/ 766998 h 1555556"/>
              <a:gd name="connsiteX1" fmla="*/ 1809563 w 3683537"/>
              <a:gd name="connsiteY1" fmla="*/ 12478 h 1555556"/>
              <a:gd name="connsiteX2" fmla="*/ 3675221 w 3683537"/>
              <a:gd name="connsiteY2" fmla="*/ 901634 h 1555556"/>
              <a:gd name="connsiteX3" fmla="*/ 1820783 w 3683537"/>
              <a:gd name="connsiteY3" fmla="*/ 1555177 h 1555556"/>
              <a:gd name="connsiteX4" fmla="*/ 4 w 3683537"/>
              <a:gd name="connsiteY4" fmla="*/ 766998 h 1555556"/>
              <a:gd name="connsiteX0" fmla="*/ 4 w 3683537"/>
              <a:gd name="connsiteY0" fmla="*/ 760907 h 1549465"/>
              <a:gd name="connsiteX1" fmla="*/ 1809563 w 3683537"/>
              <a:gd name="connsiteY1" fmla="*/ 6387 h 1549465"/>
              <a:gd name="connsiteX2" fmla="*/ 3675221 w 3683537"/>
              <a:gd name="connsiteY2" fmla="*/ 895543 h 1549465"/>
              <a:gd name="connsiteX3" fmla="*/ 1820783 w 3683537"/>
              <a:gd name="connsiteY3" fmla="*/ 1549086 h 1549465"/>
              <a:gd name="connsiteX4" fmla="*/ 4 w 3683537"/>
              <a:gd name="connsiteY4" fmla="*/ 760907 h 1549465"/>
              <a:gd name="connsiteX0" fmla="*/ 25144 w 3708677"/>
              <a:gd name="connsiteY0" fmla="*/ 761935 h 1550564"/>
              <a:gd name="connsiteX1" fmla="*/ 1834703 w 3708677"/>
              <a:gd name="connsiteY1" fmla="*/ 7415 h 1550564"/>
              <a:gd name="connsiteX2" fmla="*/ 3700361 w 3708677"/>
              <a:gd name="connsiteY2" fmla="*/ 896571 h 1550564"/>
              <a:gd name="connsiteX3" fmla="*/ 1845923 w 3708677"/>
              <a:gd name="connsiteY3" fmla="*/ 1550114 h 1550564"/>
              <a:gd name="connsiteX4" fmla="*/ 25144 w 3708677"/>
              <a:gd name="connsiteY4" fmla="*/ 761935 h 1550564"/>
              <a:gd name="connsiteX0" fmla="*/ 22526 w 3705056"/>
              <a:gd name="connsiteY0" fmla="*/ 761935 h 1554474"/>
              <a:gd name="connsiteX1" fmla="*/ 1832085 w 3705056"/>
              <a:gd name="connsiteY1" fmla="*/ 7415 h 1554474"/>
              <a:gd name="connsiteX2" fmla="*/ 3697743 w 3705056"/>
              <a:gd name="connsiteY2" fmla="*/ 896571 h 1554474"/>
              <a:gd name="connsiteX3" fmla="*/ 1843305 w 3705056"/>
              <a:gd name="connsiteY3" fmla="*/ 1550114 h 1554474"/>
              <a:gd name="connsiteX4" fmla="*/ 22526 w 3705056"/>
              <a:gd name="connsiteY4" fmla="*/ 761935 h 1554474"/>
              <a:gd name="connsiteX0" fmla="*/ 22526 w 3697743"/>
              <a:gd name="connsiteY0" fmla="*/ 761935 h 1554474"/>
              <a:gd name="connsiteX1" fmla="*/ 1832085 w 3697743"/>
              <a:gd name="connsiteY1" fmla="*/ 7415 h 1554474"/>
              <a:gd name="connsiteX2" fmla="*/ 3697743 w 3697743"/>
              <a:gd name="connsiteY2" fmla="*/ 896571 h 1554474"/>
              <a:gd name="connsiteX3" fmla="*/ 1843305 w 3697743"/>
              <a:gd name="connsiteY3" fmla="*/ 1550114 h 1554474"/>
              <a:gd name="connsiteX4" fmla="*/ 22526 w 3697743"/>
              <a:gd name="connsiteY4" fmla="*/ 761935 h 155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7743" h="1554474">
                <a:moveTo>
                  <a:pt x="22526" y="761935"/>
                </a:moveTo>
                <a:cubicBezTo>
                  <a:pt x="200170" y="415061"/>
                  <a:pt x="854911" y="-65511"/>
                  <a:pt x="1832085" y="7415"/>
                </a:cubicBezTo>
                <a:cubicBezTo>
                  <a:pt x="2809259" y="80341"/>
                  <a:pt x="3484570" y="332247"/>
                  <a:pt x="3697743" y="896571"/>
                </a:cubicBezTo>
                <a:cubicBezTo>
                  <a:pt x="3669694" y="1157965"/>
                  <a:pt x="2943895" y="1494015"/>
                  <a:pt x="1843305" y="1550114"/>
                </a:cubicBezTo>
                <a:cubicBezTo>
                  <a:pt x="742715" y="1606213"/>
                  <a:pt x="-155118" y="1108809"/>
                  <a:pt x="22526" y="761935"/>
                </a:cubicBez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4"/>
          <p:cNvSpPr/>
          <p:nvPr/>
        </p:nvSpPr>
        <p:spPr>
          <a:xfrm>
            <a:off x="5470358" y="1292391"/>
            <a:ext cx="3945684" cy="1728000"/>
          </a:xfrm>
          <a:custGeom>
            <a:avLst/>
            <a:gdLst>
              <a:gd name="connsiteX0" fmla="*/ 0 w 3641557"/>
              <a:gd name="connsiteY0" fmla="*/ 788179 h 1576358"/>
              <a:gd name="connsiteX1" fmla="*/ 1820779 w 3641557"/>
              <a:gd name="connsiteY1" fmla="*/ 0 h 1576358"/>
              <a:gd name="connsiteX2" fmla="*/ 3641558 w 3641557"/>
              <a:gd name="connsiteY2" fmla="*/ 788179 h 1576358"/>
              <a:gd name="connsiteX3" fmla="*/ 1820779 w 3641557"/>
              <a:gd name="connsiteY3" fmla="*/ 1576358 h 1576358"/>
              <a:gd name="connsiteX4" fmla="*/ 0 w 3641557"/>
              <a:gd name="connsiteY4" fmla="*/ 788179 h 1576358"/>
              <a:gd name="connsiteX0" fmla="*/ 0 w 3675217"/>
              <a:gd name="connsiteY0" fmla="*/ 789136 h 1578755"/>
              <a:gd name="connsiteX1" fmla="*/ 1820779 w 3675217"/>
              <a:gd name="connsiteY1" fmla="*/ 957 h 1578755"/>
              <a:gd name="connsiteX2" fmla="*/ 3675217 w 3675217"/>
              <a:gd name="connsiteY2" fmla="*/ 923772 h 1578755"/>
              <a:gd name="connsiteX3" fmla="*/ 1820779 w 3675217"/>
              <a:gd name="connsiteY3" fmla="*/ 1577315 h 1578755"/>
              <a:gd name="connsiteX4" fmla="*/ 0 w 3675217"/>
              <a:gd name="connsiteY4" fmla="*/ 789136 h 1578755"/>
              <a:gd name="connsiteX0" fmla="*/ 0 w 3675291"/>
              <a:gd name="connsiteY0" fmla="*/ 789136 h 1578755"/>
              <a:gd name="connsiteX1" fmla="*/ 1820779 w 3675291"/>
              <a:gd name="connsiteY1" fmla="*/ 957 h 1578755"/>
              <a:gd name="connsiteX2" fmla="*/ 3675217 w 3675291"/>
              <a:gd name="connsiteY2" fmla="*/ 923772 h 1578755"/>
              <a:gd name="connsiteX3" fmla="*/ 1820779 w 3675291"/>
              <a:gd name="connsiteY3" fmla="*/ 1577315 h 1578755"/>
              <a:gd name="connsiteX4" fmla="*/ 0 w 3675291"/>
              <a:gd name="connsiteY4" fmla="*/ 789136 h 1578755"/>
              <a:gd name="connsiteX0" fmla="*/ 0 w 3675291"/>
              <a:gd name="connsiteY0" fmla="*/ 789136 h 1578698"/>
              <a:gd name="connsiteX1" fmla="*/ 1820779 w 3675291"/>
              <a:gd name="connsiteY1" fmla="*/ 957 h 1578698"/>
              <a:gd name="connsiteX2" fmla="*/ 3675217 w 3675291"/>
              <a:gd name="connsiteY2" fmla="*/ 923772 h 1578698"/>
              <a:gd name="connsiteX3" fmla="*/ 1820779 w 3675291"/>
              <a:gd name="connsiteY3" fmla="*/ 1577315 h 1578698"/>
              <a:gd name="connsiteX4" fmla="*/ 0 w 3675291"/>
              <a:gd name="connsiteY4" fmla="*/ 789136 h 1578698"/>
              <a:gd name="connsiteX0" fmla="*/ 0 w 3680060"/>
              <a:gd name="connsiteY0" fmla="*/ 789136 h 1578261"/>
              <a:gd name="connsiteX1" fmla="*/ 1820779 w 3680060"/>
              <a:gd name="connsiteY1" fmla="*/ 957 h 1578261"/>
              <a:gd name="connsiteX2" fmla="*/ 3675217 w 3680060"/>
              <a:gd name="connsiteY2" fmla="*/ 923772 h 1578261"/>
              <a:gd name="connsiteX3" fmla="*/ 1820779 w 3680060"/>
              <a:gd name="connsiteY3" fmla="*/ 1577315 h 1578261"/>
              <a:gd name="connsiteX4" fmla="*/ 0 w 3680060"/>
              <a:gd name="connsiteY4" fmla="*/ 789136 h 1578261"/>
              <a:gd name="connsiteX0" fmla="*/ 0 w 3680042"/>
              <a:gd name="connsiteY0" fmla="*/ 789136 h 1583410"/>
              <a:gd name="connsiteX1" fmla="*/ 1820779 w 3680042"/>
              <a:gd name="connsiteY1" fmla="*/ 957 h 1583410"/>
              <a:gd name="connsiteX2" fmla="*/ 3675217 w 3680042"/>
              <a:gd name="connsiteY2" fmla="*/ 923772 h 1583410"/>
              <a:gd name="connsiteX3" fmla="*/ 1820779 w 3680042"/>
              <a:gd name="connsiteY3" fmla="*/ 1577315 h 1583410"/>
              <a:gd name="connsiteX4" fmla="*/ 0 w 3680042"/>
              <a:gd name="connsiteY4" fmla="*/ 789136 h 1583410"/>
              <a:gd name="connsiteX0" fmla="*/ 0 w 3683271"/>
              <a:gd name="connsiteY0" fmla="*/ 789136 h 1577861"/>
              <a:gd name="connsiteX1" fmla="*/ 1820779 w 3683271"/>
              <a:gd name="connsiteY1" fmla="*/ 957 h 1577861"/>
              <a:gd name="connsiteX2" fmla="*/ 3675217 w 3683271"/>
              <a:gd name="connsiteY2" fmla="*/ 923772 h 1577861"/>
              <a:gd name="connsiteX3" fmla="*/ 1820779 w 3683271"/>
              <a:gd name="connsiteY3" fmla="*/ 1577315 h 1577861"/>
              <a:gd name="connsiteX4" fmla="*/ 0 w 3683271"/>
              <a:gd name="connsiteY4" fmla="*/ 789136 h 1577861"/>
              <a:gd name="connsiteX0" fmla="*/ 24901 w 3708172"/>
              <a:gd name="connsiteY0" fmla="*/ 789086 h 1577811"/>
              <a:gd name="connsiteX1" fmla="*/ 1845680 w 3708172"/>
              <a:gd name="connsiteY1" fmla="*/ 907 h 1577811"/>
              <a:gd name="connsiteX2" fmla="*/ 3700118 w 3708172"/>
              <a:gd name="connsiteY2" fmla="*/ 923722 h 1577811"/>
              <a:gd name="connsiteX3" fmla="*/ 1845680 w 3708172"/>
              <a:gd name="connsiteY3" fmla="*/ 1577265 h 1577811"/>
              <a:gd name="connsiteX4" fmla="*/ 24901 w 3708172"/>
              <a:gd name="connsiteY4" fmla="*/ 789086 h 1577811"/>
              <a:gd name="connsiteX0" fmla="*/ 28871 w 3712142"/>
              <a:gd name="connsiteY0" fmla="*/ 789501 h 1578226"/>
              <a:gd name="connsiteX1" fmla="*/ 1849650 w 3712142"/>
              <a:gd name="connsiteY1" fmla="*/ 1322 h 1578226"/>
              <a:gd name="connsiteX2" fmla="*/ 3704088 w 3712142"/>
              <a:gd name="connsiteY2" fmla="*/ 924137 h 1578226"/>
              <a:gd name="connsiteX3" fmla="*/ 1849650 w 3712142"/>
              <a:gd name="connsiteY3" fmla="*/ 1577680 h 1578226"/>
              <a:gd name="connsiteX4" fmla="*/ 28871 w 3712142"/>
              <a:gd name="connsiteY4" fmla="*/ 789501 h 1578226"/>
              <a:gd name="connsiteX0" fmla="*/ 14234 w 3697505"/>
              <a:gd name="connsiteY0" fmla="*/ 789291 h 1578016"/>
              <a:gd name="connsiteX1" fmla="*/ 1835013 w 3697505"/>
              <a:gd name="connsiteY1" fmla="*/ 1112 h 1578016"/>
              <a:gd name="connsiteX2" fmla="*/ 3689451 w 3697505"/>
              <a:gd name="connsiteY2" fmla="*/ 923927 h 1578016"/>
              <a:gd name="connsiteX3" fmla="*/ 1835013 w 3697505"/>
              <a:gd name="connsiteY3" fmla="*/ 1577470 h 1578016"/>
              <a:gd name="connsiteX4" fmla="*/ 14234 w 3697505"/>
              <a:gd name="connsiteY4" fmla="*/ 789291 h 1578016"/>
              <a:gd name="connsiteX0" fmla="*/ 40289 w 3723560"/>
              <a:gd name="connsiteY0" fmla="*/ 788971 h 1577696"/>
              <a:gd name="connsiteX1" fmla="*/ 1861068 w 3723560"/>
              <a:gd name="connsiteY1" fmla="*/ 792 h 1577696"/>
              <a:gd name="connsiteX2" fmla="*/ 3715506 w 3723560"/>
              <a:gd name="connsiteY2" fmla="*/ 923607 h 1577696"/>
              <a:gd name="connsiteX3" fmla="*/ 1861068 w 3723560"/>
              <a:gd name="connsiteY3" fmla="*/ 1577150 h 1577696"/>
              <a:gd name="connsiteX4" fmla="*/ 40289 w 3723560"/>
              <a:gd name="connsiteY4" fmla="*/ 788971 h 1577696"/>
              <a:gd name="connsiteX0" fmla="*/ 41261 w 3724794"/>
              <a:gd name="connsiteY0" fmla="*/ 788971 h 1577604"/>
              <a:gd name="connsiteX1" fmla="*/ 1862040 w 3724794"/>
              <a:gd name="connsiteY1" fmla="*/ 792 h 1577604"/>
              <a:gd name="connsiteX2" fmla="*/ 3716478 w 3724794"/>
              <a:gd name="connsiteY2" fmla="*/ 923607 h 1577604"/>
              <a:gd name="connsiteX3" fmla="*/ 1862040 w 3724794"/>
              <a:gd name="connsiteY3" fmla="*/ 1577150 h 1577604"/>
              <a:gd name="connsiteX4" fmla="*/ 41261 w 3724794"/>
              <a:gd name="connsiteY4" fmla="*/ 788971 h 1577604"/>
              <a:gd name="connsiteX0" fmla="*/ 58861 w 3742394"/>
              <a:gd name="connsiteY0" fmla="*/ 788834 h 1577387"/>
              <a:gd name="connsiteX1" fmla="*/ 1879640 w 3742394"/>
              <a:gd name="connsiteY1" fmla="*/ 655 h 1577387"/>
              <a:gd name="connsiteX2" fmla="*/ 3734078 w 3742394"/>
              <a:gd name="connsiteY2" fmla="*/ 923470 h 1577387"/>
              <a:gd name="connsiteX3" fmla="*/ 1879640 w 3742394"/>
              <a:gd name="connsiteY3" fmla="*/ 1577013 h 1577387"/>
              <a:gd name="connsiteX4" fmla="*/ 58861 w 3742394"/>
              <a:gd name="connsiteY4" fmla="*/ 788834 h 1577387"/>
              <a:gd name="connsiteX0" fmla="*/ 49056 w 3732589"/>
              <a:gd name="connsiteY0" fmla="*/ 789580 h 1578581"/>
              <a:gd name="connsiteX1" fmla="*/ 1869835 w 3732589"/>
              <a:gd name="connsiteY1" fmla="*/ 1401 h 1578581"/>
              <a:gd name="connsiteX2" fmla="*/ 3724273 w 3732589"/>
              <a:gd name="connsiteY2" fmla="*/ 924216 h 1578581"/>
              <a:gd name="connsiteX3" fmla="*/ 1869835 w 3732589"/>
              <a:gd name="connsiteY3" fmla="*/ 1577759 h 1578581"/>
              <a:gd name="connsiteX4" fmla="*/ 49056 w 3732589"/>
              <a:gd name="connsiteY4" fmla="*/ 789580 h 1578581"/>
              <a:gd name="connsiteX0" fmla="*/ 38252 w 3721785"/>
              <a:gd name="connsiteY0" fmla="*/ 789019 h 1577681"/>
              <a:gd name="connsiteX1" fmla="*/ 1859031 w 3721785"/>
              <a:gd name="connsiteY1" fmla="*/ 840 h 1577681"/>
              <a:gd name="connsiteX2" fmla="*/ 3713469 w 3721785"/>
              <a:gd name="connsiteY2" fmla="*/ 923655 h 1577681"/>
              <a:gd name="connsiteX3" fmla="*/ 1859031 w 3721785"/>
              <a:gd name="connsiteY3" fmla="*/ 1577198 h 1577681"/>
              <a:gd name="connsiteX4" fmla="*/ 38252 w 3721785"/>
              <a:gd name="connsiteY4" fmla="*/ 789019 h 1577681"/>
              <a:gd name="connsiteX0" fmla="*/ 50657 w 3734190"/>
              <a:gd name="connsiteY0" fmla="*/ 788828 h 1577377"/>
              <a:gd name="connsiteX1" fmla="*/ 1871436 w 3734190"/>
              <a:gd name="connsiteY1" fmla="*/ 649 h 1577377"/>
              <a:gd name="connsiteX2" fmla="*/ 3725874 w 3734190"/>
              <a:gd name="connsiteY2" fmla="*/ 923464 h 1577377"/>
              <a:gd name="connsiteX3" fmla="*/ 1871436 w 3734190"/>
              <a:gd name="connsiteY3" fmla="*/ 1577007 h 1577377"/>
              <a:gd name="connsiteX4" fmla="*/ 50657 w 3734190"/>
              <a:gd name="connsiteY4" fmla="*/ 788828 h 1577377"/>
              <a:gd name="connsiteX0" fmla="*/ 53901 w 3737434"/>
              <a:gd name="connsiteY0" fmla="*/ 788866 h 1577438"/>
              <a:gd name="connsiteX1" fmla="*/ 1874680 w 3737434"/>
              <a:gd name="connsiteY1" fmla="*/ 687 h 1577438"/>
              <a:gd name="connsiteX2" fmla="*/ 3729118 w 3737434"/>
              <a:gd name="connsiteY2" fmla="*/ 923502 h 1577438"/>
              <a:gd name="connsiteX3" fmla="*/ 1874680 w 3737434"/>
              <a:gd name="connsiteY3" fmla="*/ 1577045 h 1577438"/>
              <a:gd name="connsiteX4" fmla="*/ 53901 w 3737434"/>
              <a:gd name="connsiteY4" fmla="*/ 788866 h 1577438"/>
              <a:gd name="connsiteX0" fmla="*/ 53901 w 3737434"/>
              <a:gd name="connsiteY0" fmla="*/ 823254 h 1611826"/>
              <a:gd name="connsiteX1" fmla="*/ 1874680 w 3737434"/>
              <a:gd name="connsiteY1" fmla="*/ 35075 h 1611826"/>
              <a:gd name="connsiteX2" fmla="*/ 3729118 w 3737434"/>
              <a:gd name="connsiteY2" fmla="*/ 957890 h 1611826"/>
              <a:gd name="connsiteX3" fmla="*/ 1874680 w 3737434"/>
              <a:gd name="connsiteY3" fmla="*/ 1611433 h 1611826"/>
              <a:gd name="connsiteX4" fmla="*/ 53901 w 3737434"/>
              <a:gd name="connsiteY4" fmla="*/ 823254 h 1611826"/>
              <a:gd name="connsiteX0" fmla="*/ 16919 w 3700452"/>
              <a:gd name="connsiteY0" fmla="*/ 823254 h 1611796"/>
              <a:gd name="connsiteX1" fmla="*/ 1837698 w 3700452"/>
              <a:gd name="connsiteY1" fmla="*/ 35075 h 1611796"/>
              <a:gd name="connsiteX2" fmla="*/ 3692136 w 3700452"/>
              <a:gd name="connsiteY2" fmla="*/ 957890 h 1611796"/>
              <a:gd name="connsiteX3" fmla="*/ 1837698 w 3700452"/>
              <a:gd name="connsiteY3" fmla="*/ 1611433 h 1611796"/>
              <a:gd name="connsiteX4" fmla="*/ 16919 w 3700452"/>
              <a:gd name="connsiteY4" fmla="*/ 823254 h 1611796"/>
              <a:gd name="connsiteX0" fmla="*/ 49055 w 3732588"/>
              <a:gd name="connsiteY0" fmla="*/ 823254 h 1611822"/>
              <a:gd name="connsiteX1" fmla="*/ 1869834 w 3732588"/>
              <a:gd name="connsiteY1" fmla="*/ 35075 h 1611822"/>
              <a:gd name="connsiteX2" fmla="*/ 3724272 w 3732588"/>
              <a:gd name="connsiteY2" fmla="*/ 957890 h 1611822"/>
              <a:gd name="connsiteX3" fmla="*/ 1869834 w 3732588"/>
              <a:gd name="connsiteY3" fmla="*/ 1611433 h 1611822"/>
              <a:gd name="connsiteX4" fmla="*/ 49055 w 3732588"/>
              <a:gd name="connsiteY4" fmla="*/ 823254 h 1611822"/>
              <a:gd name="connsiteX0" fmla="*/ 39749 w 3723282"/>
              <a:gd name="connsiteY0" fmla="*/ 823254 h 1611830"/>
              <a:gd name="connsiteX1" fmla="*/ 1860528 w 3723282"/>
              <a:gd name="connsiteY1" fmla="*/ 35075 h 1611830"/>
              <a:gd name="connsiteX2" fmla="*/ 3714966 w 3723282"/>
              <a:gd name="connsiteY2" fmla="*/ 957890 h 1611830"/>
              <a:gd name="connsiteX3" fmla="*/ 1860528 w 3723282"/>
              <a:gd name="connsiteY3" fmla="*/ 1611433 h 1611830"/>
              <a:gd name="connsiteX4" fmla="*/ 39749 w 3723282"/>
              <a:gd name="connsiteY4" fmla="*/ 823254 h 1611830"/>
              <a:gd name="connsiteX0" fmla="*/ 39749 w 3723282"/>
              <a:gd name="connsiteY0" fmla="*/ 796784 h 1585360"/>
              <a:gd name="connsiteX1" fmla="*/ 1860528 w 3723282"/>
              <a:gd name="connsiteY1" fmla="*/ 8605 h 1585360"/>
              <a:gd name="connsiteX2" fmla="*/ 3714966 w 3723282"/>
              <a:gd name="connsiteY2" fmla="*/ 931420 h 1585360"/>
              <a:gd name="connsiteX3" fmla="*/ 1860528 w 3723282"/>
              <a:gd name="connsiteY3" fmla="*/ 1584963 h 1585360"/>
              <a:gd name="connsiteX4" fmla="*/ 39749 w 3723282"/>
              <a:gd name="connsiteY4" fmla="*/ 796784 h 1585360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89612 h 1578188"/>
              <a:gd name="connsiteX1" fmla="*/ 1860528 w 3723282"/>
              <a:gd name="connsiteY1" fmla="*/ 1433 h 1578188"/>
              <a:gd name="connsiteX2" fmla="*/ 3714966 w 3723282"/>
              <a:gd name="connsiteY2" fmla="*/ 924248 h 1578188"/>
              <a:gd name="connsiteX3" fmla="*/ 1860528 w 3723282"/>
              <a:gd name="connsiteY3" fmla="*/ 1577791 h 1578188"/>
              <a:gd name="connsiteX4" fmla="*/ 39749 w 3723282"/>
              <a:gd name="connsiteY4" fmla="*/ 789612 h 1578188"/>
              <a:gd name="connsiteX0" fmla="*/ 5 w 3683538"/>
              <a:gd name="connsiteY0" fmla="*/ 756078 h 1544636"/>
              <a:gd name="connsiteX1" fmla="*/ 1809564 w 3683538"/>
              <a:gd name="connsiteY1" fmla="*/ 1558 h 1544636"/>
              <a:gd name="connsiteX2" fmla="*/ 3675222 w 3683538"/>
              <a:gd name="connsiteY2" fmla="*/ 890714 h 1544636"/>
              <a:gd name="connsiteX3" fmla="*/ 1820784 w 3683538"/>
              <a:gd name="connsiteY3" fmla="*/ 1544257 h 1544636"/>
              <a:gd name="connsiteX4" fmla="*/ 5 w 3683538"/>
              <a:gd name="connsiteY4" fmla="*/ 756078 h 1544636"/>
              <a:gd name="connsiteX0" fmla="*/ 5 w 3683538"/>
              <a:gd name="connsiteY0" fmla="*/ 759240 h 1547798"/>
              <a:gd name="connsiteX1" fmla="*/ 1809564 w 3683538"/>
              <a:gd name="connsiteY1" fmla="*/ 4720 h 1547798"/>
              <a:gd name="connsiteX2" fmla="*/ 3675222 w 3683538"/>
              <a:gd name="connsiteY2" fmla="*/ 893876 h 1547798"/>
              <a:gd name="connsiteX3" fmla="*/ 1820784 w 3683538"/>
              <a:gd name="connsiteY3" fmla="*/ 1547419 h 1547798"/>
              <a:gd name="connsiteX4" fmla="*/ 5 w 3683538"/>
              <a:gd name="connsiteY4" fmla="*/ 759240 h 1547798"/>
              <a:gd name="connsiteX0" fmla="*/ 4 w 3683537"/>
              <a:gd name="connsiteY0" fmla="*/ 766998 h 1555556"/>
              <a:gd name="connsiteX1" fmla="*/ 1809563 w 3683537"/>
              <a:gd name="connsiteY1" fmla="*/ 12478 h 1555556"/>
              <a:gd name="connsiteX2" fmla="*/ 3675221 w 3683537"/>
              <a:gd name="connsiteY2" fmla="*/ 901634 h 1555556"/>
              <a:gd name="connsiteX3" fmla="*/ 1820783 w 3683537"/>
              <a:gd name="connsiteY3" fmla="*/ 1555177 h 1555556"/>
              <a:gd name="connsiteX4" fmla="*/ 4 w 3683537"/>
              <a:gd name="connsiteY4" fmla="*/ 766998 h 1555556"/>
              <a:gd name="connsiteX0" fmla="*/ 4 w 3683537"/>
              <a:gd name="connsiteY0" fmla="*/ 760907 h 1549465"/>
              <a:gd name="connsiteX1" fmla="*/ 1809563 w 3683537"/>
              <a:gd name="connsiteY1" fmla="*/ 6387 h 1549465"/>
              <a:gd name="connsiteX2" fmla="*/ 3675221 w 3683537"/>
              <a:gd name="connsiteY2" fmla="*/ 895543 h 1549465"/>
              <a:gd name="connsiteX3" fmla="*/ 1820783 w 3683537"/>
              <a:gd name="connsiteY3" fmla="*/ 1549086 h 1549465"/>
              <a:gd name="connsiteX4" fmla="*/ 4 w 3683537"/>
              <a:gd name="connsiteY4" fmla="*/ 760907 h 1549465"/>
              <a:gd name="connsiteX0" fmla="*/ 25144 w 3708677"/>
              <a:gd name="connsiteY0" fmla="*/ 761935 h 1550564"/>
              <a:gd name="connsiteX1" fmla="*/ 1834703 w 3708677"/>
              <a:gd name="connsiteY1" fmla="*/ 7415 h 1550564"/>
              <a:gd name="connsiteX2" fmla="*/ 3700361 w 3708677"/>
              <a:gd name="connsiteY2" fmla="*/ 896571 h 1550564"/>
              <a:gd name="connsiteX3" fmla="*/ 1845923 w 3708677"/>
              <a:gd name="connsiteY3" fmla="*/ 1550114 h 1550564"/>
              <a:gd name="connsiteX4" fmla="*/ 25144 w 3708677"/>
              <a:gd name="connsiteY4" fmla="*/ 761935 h 1550564"/>
              <a:gd name="connsiteX0" fmla="*/ 22526 w 3705056"/>
              <a:gd name="connsiteY0" fmla="*/ 761935 h 1554474"/>
              <a:gd name="connsiteX1" fmla="*/ 1832085 w 3705056"/>
              <a:gd name="connsiteY1" fmla="*/ 7415 h 1554474"/>
              <a:gd name="connsiteX2" fmla="*/ 3697743 w 3705056"/>
              <a:gd name="connsiteY2" fmla="*/ 896571 h 1554474"/>
              <a:gd name="connsiteX3" fmla="*/ 1843305 w 3705056"/>
              <a:gd name="connsiteY3" fmla="*/ 1550114 h 1554474"/>
              <a:gd name="connsiteX4" fmla="*/ 22526 w 3705056"/>
              <a:gd name="connsiteY4" fmla="*/ 761935 h 1554474"/>
              <a:gd name="connsiteX0" fmla="*/ 22526 w 3697743"/>
              <a:gd name="connsiteY0" fmla="*/ 761935 h 1554474"/>
              <a:gd name="connsiteX1" fmla="*/ 1832085 w 3697743"/>
              <a:gd name="connsiteY1" fmla="*/ 7415 h 1554474"/>
              <a:gd name="connsiteX2" fmla="*/ 3697743 w 3697743"/>
              <a:gd name="connsiteY2" fmla="*/ 896571 h 1554474"/>
              <a:gd name="connsiteX3" fmla="*/ 1843305 w 3697743"/>
              <a:gd name="connsiteY3" fmla="*/ 1550114 h 1554474"/>
              <a:gd name="connsiteX4" fmla="*/ 22526 w 3697743"/>
              <a:gd name="connsiteY4" fmla="*/ 761935 h 155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7743" h="1554474">
                <a:moveTo>
                  <a:pt x="22526" y="761935"/>
                </a:moveTo>
                <a:cubicBezTo>
                  <a:pt x="200170" y="415061"/>
                  <a:pt x="854911" y="-65511"/>
                  <a:pt x="1832085" y="7415"/>
                </a:cubicBezTo>
                <a:cubicBezTo>
                  <a:pt x="2809259" y="80341"/>
                  <a:pt x="3484570" y="332247"/>
                  <a:pt x="3697743" y="896571"/>
                </a:cubicBezTo>
                <a:cubicBezTo>
                  <a:pt x="3669694" y="1157965"/>
                  <a:pt x="2943895" y="1494015"/>
                  <a:pt x="1843305" y="1550114"/>
                </a:cubicBezTo>
                <a:cubicBezTo>
                  <a:pt x="742715" y="1606213"/>
                  <a:pt x="-155118" y="1108809"/>
                  <a:pt x="22526" y="76193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3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8302172" y="6457890"/>
            <a:ext cx="388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spc="600" dirty="0">
                <a:solidFill>
                  <a:schemeClr val="bg1"/>
                </a:solidFill>
                <a:latin typeface="Orator Std" panose="020D0509020203030204" pitchFamily="49" charset="0"/>
              </a:rPr>
              <a:t>CREATIVE VENUS</a:t>
            </a:r>
          </a:p>
        </p:txBody>
      </p:sp>
    </p:spTree>
    <p:extLst>
      <p:ext uri="{BB962C8B-B14F-4D97-AF65-F5344CB8AC3E}">
        <p14:creationId xmlns:p14="http://schemas.microsoft.com/office/powerpoint/2010/main" val="24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8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470358" y="1292391"/>
            <a:ext cx="3945684" cy="1728000"/>
          </a:xfrm>
          <a:custGeom>
            <a:avLst/>
            <a:gdLst>
              <a:gd name="connsiteX0" fmla="*/ 0 w 3641557"/>
              <a:gd name="connsiteY0" fmla="*/ 788179 h 1576358"/>
              <a:gd name="connsiteX1" fmla="*/ 1820779 w 3641557"/>
              <a:gd name="connsiteY1" fmla="*/ 0 h 1576358"/>
              <a:gd name="connsiteX2" fmla="*/ 3641558 w 3641557"/>
              <a:gd name="connsiteY2" fmla="*/ 788179 h 1576358"/>
              <a:gd name="connsiteX3" fmla="*/ 1820779 w 3641557"/>
              <a:gd name="connsiteY3" fmla="*/ 1576358 h 1576358"/>
              <a:gd name="connsiteX4" fmla="*/ 0 w 3641557"/>
              <a:gd name="connsiteY4" fmla="*/ 788179 h 1576358"/>
              <a:gd name="connsiteX0" fmla="*/ 0 w 3675217"/>
              <a:gd name="connsiteY0" fmla="*/ 789136 h 1578755"/>
              <a:gd name="connsiteX1" fmla="*/ 1820779 w 3675217"/>
              <a:gd name="connsiteY1" fmla="*/ 957 h 1578755"/>
              <a:gd name="connsiteX2" fmla="*/ 3675217 w 3675217"/>
              <a:gd name="connsiteY2" fmla="*/ 923772 h 1578755"/>
              <a:gd name="connsiteX3" fmla="*/ 1820779 w 3675217"/>
              <a:gd name="connsiteY3" fmla="*/ 1577315 h 1578755"/>
              <a:gd name="connsiteX4" fmla="*/ 0 w 3675217"/>
              <a:gd name="connsiteY4" fmla="*/ 789136 h 1578755"/>
              <a:gd name="connsiteX0" fmla="*/ 0 w 3675291"/>
              <a:gd name="connsiteY0" fmla="*/ 789136 h 1578755"/>
              <a:gd name="connsiteX1" fmla="*/ 1820779 w 3675291"/>
              <a:gd name="connsiteY1" fmla="*/ 957 h 1578755"/>
              <a:gd name="connsiteX2" fmla="*/ 3675217 w 3675291"/>
              <a:gd name="connsiteY2" fmla="*/ 923772 h 1578755"/>
              <a:gd name="connsiteX3" fmla="*/ 1820779 w 3675291"/>
              <a:gd name="connsiteY3" fmla="*/ 1577315 h 1578755"/>
              <a:gd name="connsiteX4" fmla="*/ 0 w 3675291"/>
              <a:gd name="connsiteY4" fmla="*/ 789136 h 1578755"/>
              <a:gd name="connsiteX0" fmla="*/ 0 w 3675291"/>
              <a:gd name="connsiteY0" fmla="*/ 789136 h 1578698"/>
              <a:gd name="connsiteX1" fmla="*/ 1820779 w 3675291"/>
              <a:gd name="connsiteY1" fmla="*/ 957 h 1578698"/>
              <a:gd name="connsiteX2" fmla="*/ 3675217 w 3675291"/>
              <a:gd name="connsiteY2" fmla="*/ 923772 h 1578698"/>
              <a:gd name="connsiteX3" fmla="*/ 1820779 w 3675291"/>
              <a:gd name="connsiteY3" fmla="*/ 1577315 h 1578698"/>
              <a:gd name="connsiteX4" fmla="*/ 0 w 3675291"/>
              <a:gd name="connsiteY4" fmla="*/ 789136 h 1578698"/>
              <a:gd name="connsiteX0" fmla="*/ 0 w 3680060"/>
              <a:gd name="connsiteY0" fmla="*/ 789136 h 1578261"/>
              <a:gd name="connsiteX1" fmla="*/ 1820779 w 3680060"/>
              <a:gd name="connsiteY1" fmla="*/ 957 h 1578261"/>
              <a:gd name="connsiteX2" fmla="*/ 3675217 w 3680060"/>
              <a:gd name="connsiteY2" fmla="*/ 923772 h 1578261"/>
              <a:gd name="connsiteX3" fmla="*/ 1820779 w 3680060"/>
              <a:gd name="connsiteY3" fmla="*/ 1577315 h 1578261"/>
              <a:gd name="connsiteX4" fmla="*/ 0 w 3680060"/>
              <a:gd name="connsiteY4" fmla="*/ 789136 h 1578261"/>
              <a:gd name="connsiteX0" fmla="*/ 0 w 3680042"/>
              <a:gd name="connsiteY0" fmla="*/ 789136 h 1583410"/>
              <a:gd name="connsiteX1" fmla="*/ 1820779 w 3680042"/>
              <a:gd name="connsiteY1" fmla="*/ 957 h 1583410"/>
              <a:gd name="connsiteX2" fmla="*/ 3675217 w 3680042"/>
              <a:gd name="connsiteY2" fmla="*/ 923772 h 1583410"/>
              <a:gd name="connsiteX3" fmla="*/ 1820779 w 3680042"/>
              <a:gd name="connsiteY3" fmla="*/ 1577315 h 1583410"/>
              <a:gd name="connsiteX4" fmla="*/ 0 w 3680042"/>
              <a:gd name="connsiteY4" fmla="*/ 789136 h 1583410"/>
              <a:gd name="connsiteX0" fmla="*/ 0 w 3683271"/>
              <a:gd name="connsiteY0" fmla="*/ 789136 h 1577861"/>
              <a:gd name="connsiteX1" fmla="*/ 1820779 w 3683271"/>
              <a:gd name="connsiteY1" fmla="*/ 957 h 1577861"/>
              <a:gd name="connsiteX2" fmla="*/ 3675217 w 3683271"/>
              <a:gd name="connsiteY2" fmla="*/ 923772 h 1577861"/>
              <a:gd name="connsiteX3" fmla="*/ 1820779 w 3683271"/>
              <a:gd name="connsiteY3" fmla="*/ 1577315 h 1577861"/>
              <a:gd name="connsiteX4" fmla="*/ 0 w 3683271"/>
              <a:gd name="connsiteY4" fmla="*/ 789136 h 1577861"/>
              <a:gd name="connsiteX0" fmla="*/ 24901 w 3708172"/>
              <a:gd name="connsiteY0" fmla="*/ 789086 h 1577811"/>
              <a:gd name="connsiteX1" fmla="*/ 1845680 w 3708172"/>
              <a:gd name="connsiteY1" fmla="*/ 907 h 1577811"/>
              <a:gd name="connsiteX2" fmla="*/ 3700118 w 3708172"/>
              <a:gd name="connsiteY2" fmla="*/ 923722 h 1577811"/>
              <a:gd name="connsiteX3" fmla="*/ 1845680 w 3708172"/>
              <a:gd name="connsiteY3" fmla="*/ 1577265 h 1577811"/>
              <a:gd name="connsiteX4" fmla="*/ 24901 w 3708172"/>
              <a:gd name="connsiteY4" fmla="*/ 789086 h 1577811"/>
              <a:gd name="connsiteX0" fmla="*/ 28871 w 3712142"/>
              <a:gd name="connsiteY0" fmla="*/ 789501 h 1578226"/>
              <a:gd name="connsiteX1" fmla="*/ 1849650 w 3712142"/>
              <a:gd name="connsiteY1" fmla="*/ 1322 h 1578226"/>
              <a:gd name="connsiteX2" fmla="*/ 3704088 w 3712142"/>
              <a:gd name="connsiteY2" fmla="*/ 924137 h 1578226"/>
              <a:gd name="connsiteX3" fmla="*/ 1849650 w 3712142"/>
              <a:gd name="connsiteY3" fmla="*/ 1577680 h 1578226"/>
              <a:gd name="connsiteX4" fmla="*/ 28871 w 3712142"/>
              <a:gd name="connsiteY4" fmla="*/ 789501 h 1578226"/>
              <a:gd name="connsiteX0" fmla="*/ 14234 w 3697505"/>
              <a:gd name="connsiteY0" fmla="*/ 789291 h 1578016"/>
              <a:gd name="connsiteX1" fmla="*/ 1835013 w 3697505"/>
              <a:gd name="connsiteY1" fmla="*/ 1112 h 1578016"/>
              <a:gd name="connsiteX2" fmla="*/ 3689451 w 3697505"/>
              <a:gd name="connsiteY2" fmla="*/ 923927 h 1578016"/>
              <a:gd name="connsiteX3" fmla="*/ 1835013 w 3697505"/>
              <a:gd name="connsiteY3" fmla="*/ 1577470 h 1578016"/>
              <a:gd name="connsiteX4" fmla="*/ 14234 w 3697505"/>
              <a:gd name="connsiteY4" fmla="*/ 789291 h 1578016"/>
              <a:gd name="connsiteX0" fmla="*/ 40289 w 3723560"/>
              <a:gd name="connsiteY0" fmla="*/ 788971 h 1577696"/>
              <a:gd name="connsiteX1" fmla="*/ 1861068 w 3723560"/>
              <a:gd name="connsiteY1" fmla="*/ 792 h 1577696"/>
              <a:gd name="connsiteX2" fmla="*/ 3715506 w 3723560"/>
              <a:gd name="connsiteY2" fmla="*/ 923607 h 1577696"/>
              <a:gd name="connsiteX3" fmla="*/ 1861068 w 3723560"/>
              <a:gd name="connsiteY3" fmla="*/ 1577150 h 1577696"/>
              <a:gd name="connsiteX4" fmla="*/ 40289 w 3723560"/>
              <a:gd name="connsiteY4" fmla="*/ 788971 h 1577696"/>
              <a:gd name="connsiteX0" fmla="*/ 41261 w 3724794"/>
              <a:gd name="connsiteY0" fmla="*/ 788971 h 1577604"/>
              <a:gd name="connsiteX1" fmla="*/ 1862040 w 3724794"/>
              <a:gd name="connsiteY1" fmla="*/ 792 h 1577604"/>
              <a:gd name="connsiteX2" fmla="*/ 3716478 w 3724794"/>
              <a:gd name="connsiteY2" fmla="*/ 923607 h 1577604"/>
              <a:gd name="connsiteX3" fmla="*/ 1862040 w 3724794"/>
              <a:gd name="connsiteY3" fmla="*/ 1577150 h 1577604"/>
              <a:gd name="connsiteX4" fmla="*/ 41261 w 3724794"/>
              <a:gd name="connsiteY4" fmla="*/ 788971 h 1577604"/>
              <a:gd name="connsiteX0" fmla="*/ 58861 w 3742394"/>
              <a:gd name="connsiteY0" fmla="*/ 788834 h 1577387"/>
              <a:gd name="connsiteX1" fmla="*/ 1879640 w 3742394"/>
              <a:gd name="connsiteY1" fmla="*/ 655 h 1577387"/>
              <a:gd name="connsiteX2" fmla="*/ 3734078 w 3742394"/>
              <a:gd name="connsiteY2" fmla="*/ 923470 h 1577387"/>
              <a:gd name="connsiteX3" fmla="*/ 1879640 w 3742394"/>
              <a:gd name="connsiteY3" fmla="*/ 1577013 h 1577387"/>
              <a:gd name="connsiteX4" fmla="*/ 58861 w 3742394"/>
              <a:gd name="connsiteY4" fmla="*/ 788834 h 1577387"/>
              <a:gd name="connsiteX0" fmla="*/ 49056 w 3732589"/>
              <a:gd name="connsiteY0" fmla="*/ 789580 h 1578581"/>
              <a:gd name="connsiteX1" fmla="*/ 1869835 w 3732589"/>
              <a:gd name="connsiteY1" fmla="*/ 1401 h 1578581"/>
              <a:gd name="connsiteX2" fmla="*/ 3724273 w 3732589"/>
              <a:gd name="connsiteY2" fmla="*/ 924216 h 1578581"/>
              <a:gd name="connsiteX3" fmla="*/ 1869835 w 3732589"/>
              <a:gd name="connsiteY3" fmla="*/ 1577759 h 1578581"/>
              <a:gd name="connsiteX4" fmla="*/ 49056 w 3732589"/>
              <a:gd name="connsiteY4" fmla="*/ 789580 h 1578581"/>
              <a:gd name="connsiteX0" fmla="*/ 38252 w 3721785"/>
              <a:gd name="connsiteY0" fmla="*/ 789019 h 1577681"/>
              <a:gd name="connsiteX1" fmla="*/ 1859031 w 3721785"/>
              <a:gd name="connsiteY1" fmla="*/ 840 h 1577681"/>
              <a:gd name="connsiteX2" fmla="*/ 3713469 w 3721785"/>
              <a:gd name="connsiteY2" fmla="*/ 923655 h 1577681"/>
              <a:gd name="connsiteX3" fmla="*/ 1859031 w 3721785"/>
              <a:gd name="connsiteY3" fmla="*/ 1577198 h 1577681"/>
              <a:gd name="connsiteX4" fmla="*/ 38252 w 3721785"/>
              <a:gd name="connsiteY4" fmla="*/ 789019 h 1577681"/>
              <a:gd name="connsiteX0" fmla="*/ 50657 w 3734190"/>
              <a:gd name="connsiteY0" fmla="*/ 788828 h 1577377"/>
              <a:gd name="connsiteX1" fmla="*/ 1871436 w 3734190"/>
              <a:gd name="connsiteY1" fmla="*/ 649 h 1577377"/>
              <a:gd name="connsiteX2" fmla="*/ 3725874 w 3734190"/>
              <a:gd name="connsiteY2" fmla="*/ 923464 h 1577377"/>
              <a:gd name="connsiteX3" fmla="*/ 1871436 w 3734190"/>
              <a:gd name="connsiteY3" fmla="*/ 1577007 h 1577377"/>
              <a:gd name="connsiteX4" fmla="*/ 50657 w 3734190"/>
              <a:gd name="connsiteY4" fmla="*/ 788828 h 1577377"/>
              <a:gd name="connsiteX0" fmla="*/ 53901 w 3737434"/>
              <a:gd name="connsiteY0" fmla="*/ 788866 h 1577438"/>
              <a:gd name="connsiteX1" fmla="*/ 1874680 w 3737434"/>
              <a:gd name="connsiteY1" fmla="*/ 687 h 1577438"/>
              <a:gd name="connsiteX2" fmla="*/ 3729118 w 3737434"/>
              <a:gd name="connsiteY2" fmla="*/ 923502 h 1577438"/>
              <a:gd name="connsiteX3" fmla="*/ 1874680 w 3737434"/>
              <a:gd name="connsiteY3" fmla="*/ 1577045 h 1577438"/>
              <a:gd name="connsiteX4" fmla="*/ 53901 w 3737434"/>
              <a:gd name="connsiteY4" fmla="*/ 788866 h 1577438"/>
              <a:gd name="connsiteX0" fmla="*/ 53901 w 3737434"/>
              <a:gd name="connsiteY0" fmla="*/ 823254 h 1611826"/>
              <a:gd name="connsiteX1" fmla="*/ 1874680 w 3737434"/>
              <a:gd name="connsiteY1" fmla="*/ 35075 h 1611826"/>
              <a:gd name="connsiteX2" fmla="*/ 3729118 w 3737434"/>
              <a:gd name="connsiteY2" fmla="*/ 957890 h 1611826"/>
              <a:gd name="connsiteX3" fmla="*/ 1874680 w 3737434"/>
              <a:gd name="connsiteY3" fmla="*/ 1611433 h 1611826"/>
              <a:gd name="connsiteX4" fmla="*/ 53901 w 3737434"/>
              <a:gd name="connsiteY4" fmla="*/ 823254 h 1611826"/>
              <a:gd name="connsiteX0" fmla="*/ 16919 w 3700452"/>
              <a:gd name="connsiteY0" fmla="*/ 823254 h 1611796"/>
              <a:gd name="connsiteX1" fmla="*/ 1837698 w 3700452"/>
              <a:gd name="connsiteY1" fmla="*/ 35075 h 1611796"/>
              <a:gd name="connsiteX2" fmla="*/ 3692136 w 3700452"/>
              <a:gd name="connsiteY2" fmla="*/ 957890 h 1611796"/>
              <a:gd name="connsiteX3" fmla="*/ 1837698 w 3700452"/>
              <a:gd name="connsiteY3" fmla="*/ 1611433 h 1611796"/>
              <a:gd name="connsiteX4" fmla="*/ 16919 w 3700452"/>
              <a:gd name="connsiteY4" fmla="*/ 823254 h 1611796"/>
              <a:gd name="connsiteX0" fmla="*/ 49055 w 3732588"/>
              <a:gd name="connsiteY0" fmla="*/ 823254 h 1611822"/>
              <a:gd name="connsiteX1" fmla="*/ 1869834 w 3732588"/>
              <a:gd name="connsiteY1" fmla="*/ 35075 h 1611822"/>
              <a:gd name="connsiteX2" fmla="*/ 3724272 w 3732588"/>
              <a:gd name="connsiteY2" fmla="*/ 957890 h 1611822"/>
              <a:gd name="connsiteX3" fmla="*/ 1869834 w 3732588"/>
              <a:gd name="connsiteY3" fmla="*/ 1611433 h 1611822"/>
              <a:gd name="connsiteX4" fmla="*/ 49055 w 3732588"/>
              <a:gd name="connsiteY4" fmla="*/ 823254 h 1611822"/>
              <a:gd name="connsiteX0" fmla="*/ 39749 w 3723282"/>
              <a:gd name="connsiteY0" fmla="*/ 823254 h 1611830"/>
              <a:gd name="connsiteX1" fmla="*/ 1860528 w 3723282"/>
              <a:gd name="connsiteY1" fmla="*/ 35075 h 1611830"/>
              <a:gd name="connsiteX2" fmla="*/ 3714966 w 3723282"/>
              <a:gd name="connsiteY2" fmla="*/ 957890 h 1611830"/>
              <a:gd name="connsiteX3" fmla="*/ 1860528 w 3723282"/>
              <a:gd name="connsiteY3" fmla="*/ 1611433 h 1611830"/>
              <a:gd name="connsiteX4" fmla="*/ 39749 w 3723282"/>
              <a:gd name="connsiteY4" fmla="*/ 823254 h 1611830"/>
              <a:gd name="connsiteX0" fmla="*/ 39749 w 3723282"/>
              <a:gd name="connsiteY0" fmla="*/ 796784 h 1585360"/>
              <a:gd name="connsiteX1" fmla="*/ 1860528 w 3723282"/>
              <a:gd name="connsiteY1" fmla="*/ 8605 h 1585360"/>
              <a:gd name="connsiteX2" fmla="*/ 3714966 w 3723282"/>
              <a:gd name="connsiteY2" fmla="*/ 931420 h 1585360"/>
              <a:gd name="connsiteX3" fmla="*/ 1860528 w 3723282"/>
              <a:gd name="connsiteY3" fmla="*/ 1584963 h 1585360"/>
              <a:gd name="connsiteX4" fmla="*/ 39749 w 3723282"/>
              <a:gd name="connsiteY4" fmla="*/ 796784 h 1585360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89612 h 1578188"/>
              <a:gd name="connsiteX1" fmla="*/ 1860528 w 3723282"/>
              <a:gd name="connsiteY1" fmla="*/ 1433 h 1578188"/>
              <a:gd name="connsiteX2" fmla="*/ 3714966 w 3723282"/>
              <a:gd name="connsiteY2" fmla="*/ 924248 h 1578188"/>
              <a:gd name="connsiteX3" fmla="*/ 1860528 w 3723282"/>
              <a:gd name="connsiteY3" fmla="*/ 1577791 h 1578188"/>
              <a:gd name="connsiteX4" fmla="*/ 39749 w 3723282"/>
              <a:gd name="connsiteY4" fmla="*/ 789612 h 1578188"/>
              <a:gd name="connsiteX0" fmla="*/ 5 w 3683538"/>
              <a:gd name="connsiteY0" fmla="*/ 756078 h 1544636"/>
              <a:gd name="connsiteX1" fmla="*/ 1809564 w 3683538"/>
              <a:gd name="connsiteY1" fmla="*/ 1558 h 1544636"/>
              <a:gd name="connsiteX2" fmla="*/ 3675222 w 3683538"/>
              <a:gd name="connsiteY2" fmla="*/ 890714 h 1544636"/>
              <a:gd name="connsiteX3" fmla="*/ 1820784 w 3683538"/>
              <a:gd name="connsiteY3" fmla="*/ 1544257 h 1544636"/>
              <a:gd name="connsiteX4" fmla="*/ 5 w 3683538"/>
              <a:gd name="connsiteY4" fmla="*/ 756078 h 1544636"/>
              <a:gd name="connsiteX0" fmla="*/ 5 w 3683538"/>
              <a:gd name="connsiteY0" fmla="*/ 759240 h 1547798"/>
              <a:gd name="connsiteX1" fmla="*/ 1809564 w 3683538"/>
              <a:gd name="connsiteY1" fmla="*/ 4720 h 1547798"/>
              <a:gd name="connsiteX2" fmla="*/ 3675222 w 3683538"/>
              <a:gd name="connsiteY2" fmla="*/ 893876 h 1547798"/>
              <a:gd name="connsiteX3" fmla="*/ 1820784 w 3683538"/>
              <a:gd name="connsiteY3" fmla="*/ 1547419 h 1547798"/>
              <a:gd name="connsiteX4" fmla="*/ 5 w 3683538"/>
              <a:gd name="connsiteY4" fmla="*/ 759240 h 1547798"/>
              <a:gd name="connsiteX0" fmla="*/ 4 w 3683537"/>
              <a:gd name="connsiteY0" fmla="*/ 766998 h 1555556"/>
              <a:gd name="connsiteX1" fmla="*/ 1809563 w 3683537"/>
              <a:gd name="connsiteY1" fmla="*/ 12478 h 1555556"/>
              <a:gd name="connsiteX2" fmla="*/ 3675221 w 3683537"/>
              <a:gd name="connsiteY2" fmla="*/ 901634 h 1555556"/>
              <a:gd name="connsiteX3" fmla="*/ 1820783 w 3683537"/>
              <a:gd name="connsiteY3" fmla="*/ 1555177 h 1555556"/>
              <a:gd name="connsiteX4" fmla="*/ 4 w 3683537"/>
              <a:gd name="connsiteY4" fmla="*/ 766998 h 1555556"/>
              <a:gd name="connsiteX0" fmla="*/ 4 w 3683537"/>
              <a:gd name="connsiteY0" fmla="*/ 760907 h 1549465"/>
              <a:gd name="connsiteX1" fmla="*/ 1809563 w 3683537"/>
              <a:gd name="connsiteY1" fmla="*/ 6387 h 1549465"/>
              <a:gd name="connsiteX2" fmla="*/ 3675221 w 3683537"/>
              <a:gd name="connsiteY2" fmla="*/ 895543 h 1549465"/>
              <a:gd name="connsiteX3" fmla="*/ 1820783 w 3683537"/>
              <a:gd name="connsiteY3" fmla="*/ 1549086 h 1549465"/>
              <a:gd name="connsiteX4" fmla="*/ 4 w 3683537"/>
              <a:gd name="connsiteY4" fmla="*/ 760907 h 1549465"/>
              <a:gd name="connsiteX0" fmla="*/ 25144 w 3708677"/>
              <a:gd name="connsiteY0" fmla="*/ 761935 h 1550564"/>
              <a:gd name="connsiteX1" fmla="*/ 1834703 w 3708677"/>
              <a:gd name="connsiteY1" fmla="*/ 7415 h 1550564"/>
              <a:gd name="connsiteX2" fmla="*/ 3700361 w 3708677"/>
              <a:gd name="connsiteY2" fmla="*/ 896571 h 1550564"/>
              <a:gd name="connsiteX3" fmla="*/ 1845923 w 3708677"/>
              <a:gd name="connsiteY3" fmla="*/ 1550114 h 1550564"/>
              <a:gd name="connsiteX4" fmla="*/ 25144 w 3708677"/>
              <a:gd name="connsiteY4" fmla="*/ 761935 h 1550564"/>
              <a:gd name="connsiteX0" fmla="*/ 22526 w 3705056"/>
              <a:gd name="connsiteY0" fmla="*/ 761935 h 1554474"/>
              <a:gd name="connsiteX1" fmla="*/ 1832085 w 3705056"/>
              <a:gd name="connsiteY1" fmla="*/ 7415 h 1554474"/>
              <a:gd name="connsiteX2" fmla="*/ 3697743 w 3705056"/>
              <a:gd name="connsiteY2" fmla="*/ 896571 h 1554474"/>
              <a:gd name="connsiteX3" fmla="*/ 1843305 w 3705056"/>
              <a:gd name="connsiteY3" fmla="*/ 1550114 h 1554474"/>
              <a:gd name="connsiteX4" fmla="*/ 22526 w 3705056"/>
              <a:gd name="connsiteY4" fmla="*/ 761935 h 1554474"/>
              <a:gd name="connsiteX0" fmla="*/ 22526 w 3697743"/>
              <a:gd name="connsiteY0" fmla="*/ 761935 h 1554474"/>
              <a:gd name="connsiteX1" fmla="*/ 1832085 w 3697743"/>
              <a:gd name="connsiteY1" fmla="*/ 7415 h 1554474"/>
              <a:gd name="connsiteX2" fmla="*/ 3697743 w 3697743"/>
              <a:gd name="connsiteY2" fmla="*/ 896571 h 1554474"/>
              <a:gd name="connsiteX3" fmla="*/ 1843305 w 3697743"/>
              <a:gd name="connsiteY3" fmla="*/ 1550114 h 1554474"/>
              <a:gd name="connsiteX4" fmla="*/ 22526 w 3697743"/>
              <a:gd name="connsiteY4" fmla="*/ 761935 h 155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7743" h="1554474">
                <a:moveTo>
                  <a:pt x="22526" y="761935"/>
                </a:moveTo>
                <a:cubicBezTo>
                  <a:pt x="200170" y="415061"/>
                  <a:pt x="854911" y="-65511"/>
                  <a:pt x="1832085" y="7415"/>
                </a:cubicBezTo>
                <a:cubicBezTo>
                  <a:pt x="2809259" y="80341"/>
                  <a:pt x="3484570" y="332247"/>
                  <a:pt x="3697743" y="896571"/>
                </a:cubicBezTo>
                <a:cubicBezTo>
                  <a:pt x="3669694" y="1157965"/>
                  <a:pt x="2943895" y="1494015"/>
                  <a:pt x="1843305" y="1550114"/>
                </a:cubicBezTo>
                <a:cubicBezTo>
                  <a:pt x="742715" y="1606213"/>
                  <a:pt x="-155118" y="1108809"/>
                  <a:pt x="22526" y="761935"/>
                </a:cubicBez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4"/>
          <p:cNvSpPr/>
          <p:nvPr/>
        </p:nvSpPr>
        <p:spPr>
          <a:xfrm>
            <a:off x="5470358" y="1292391"/>
            <a:ext cx="3945684" cy="1728000"/>
          </a:xfrm>
          <a:custGeom>
            <a:avLst/>
            <a:gdLst>
              <a:gd name="connsiteX0" fmla="*/ 0 w 3641557"/>
              <a:gd name="connsiteY0" fmla="*/ 788179 h 1576358"/>
              <a:gd name="connsiteX1" fmla="*/ 1820779 w 3641557"/>
              <a:gd name="connsiteY1" fmla="*/ 0 h 1576358"/>
              <a:gd name="connsiteX2" fmla="*/ 3641558 w 3641557"/>
              <a:gd name="connsiteY2" fmla="*/ 788179 h 1576358"/>
              <a:gd name="connsiteX3" fmla="*/ 1820779 w 3641557"/>
              <a:gd name="connsiteY3" fmla="*/ 1576358 h 1576358"/>
              <a:gd name="connsiteX4" fmla="*/ 0 w 3641557"/>
              <a:gd name="connsiteY4" fmla="*/ 788179 h 1576358"/>
              <a:gd name="connsiteX0" fmla="*/ 0 w 3675217"/>
              <a:gd name="connsiteY0" fmla="*/ 789136 h 1578755"/>
              <a:gd name="connsiteX1" fmla="*/ 1820779 w 3675217"/>
              <a:gd name="connsiteY1" fmla="*/ 957 h 1578755"/>
              <a:gd name="connsiteX2" fmla="*/ 3675217 w 3675217"/>
              <a:gd name="connsiteY2" fmla="*/ 923772 h 1578755"/>
              <a:gd name="connsiteX3" fmla="*/ 1820779 w 3675217"/>
              <a:gd name="connsiteY3" fmla="*/ 1577315 h 1578755"/>
              <a:gd name="connsiteX4" fmla="*/ 0 w 3675217"/>
              <a:gd name="connsiteY4" fmla="*/ 789136 h 1578755"/>
              <a:gd name="connsiteX0" fmla="*/ 0 w 3675291"/>
              <a:gd name="connsiteY0" fmla="*/ 789136 h 1578755"/>
              <a:gd name="connsiteX1" fmla="*/ 1820779 w 3675291"/>
              <a:gd name="connsiteY1" fmla="*/ 957 h 1578755"/>
              <a:gd name="connsiteX2" fmla="*/ 3675217 w 3675291"/>
              <a:gd name="connsiteY2" fmla="*/ 923772 h 1578755"/>
              <a:gd name="connsiteX3" fmla="*/ 1820779 w 3675291"/>
              <a:gd name="connsiteY3" fmla="*/ 1577315 h 1578755"/>
              <a:gd name="connsiteX4" fmla="*/ 0 w 3675291"/>
              <a:gd name="connsiteY4" fmla="*/ 789136 h 1578755"/>
              <a:gd name="connsiteX0" fmla="*/ 0 w 3675291"/>
              <a:gd name="connsiteY0" fmla="*/ 789136 h 1578698"/>
              <a:gd name="connsiteX1" fmla="*/ 1820779 w 3675291"/>
              <a:gd name="connsiteY1" fmla="*/ 957 h 1578698"/>
              <a:gd name="connsiteX2" fmla="*/ 3675217 w 3675291"/>
              <a:gd name="connsiteY2" fmla="*/ 923772 h 1578698"/>
              <a:gd name="connsiteX3" fmla="*/ 1820779 w 3675291"/>
              <a:gd name="connsiteY3" fmla="*/ 1577315 h 1578698"/>
              <a:gd name="connsiteX4" fmla="*/ 0 w 3675291"/>
              <a:gd name="connsiteY4" fmla="*/ 789136 h 1578698"/>
              <a:gd name="connsiteX0" fmla="*/ 0 w 3680060"/>
              <a:gd name="connsiteY0" fmla="*/ 789136 h 1578261"/>
              <a:gd name="connsiteX1" fmla="*/ 1820779 w 3680060"/>
              <a:gd name="connsiteY1" fmla="*/ 957 h 1578261"/>
              <a:gd name="connsiteX2" fmla="*/ 3675217 w 3680060"/>
              <a:gd name="connsiteY2" fmla="*/ 923772 h 1578261"/>
              <a:gd name="connsiteX3" fmla="*/ 1820779 w 3680060"/>
              <a:gd name="connsiteY3" fmla="*/ 1577315 h 1578261"/>
              <a:gd name="connsiteX4" fmla="*/ 0 w 3680060"/>
              <a:gd name="connsiteY4" fmla="*/ 789136 h 1578261"/>
              <a:gd name="connsiteX0" fmla="*/ 0 w 3680042"/>
              <a:gd name="connsiteY0" fmla="*/ 789136 h 1583410"/>
              <a:gd name="connsiteX1" fmla="*/ 1820779 w 3680042"/>
              <a:gd name="connsiteY1" fmla="*/ 957 h 1583410"/>
              <a:gd name="connsiteX2" fmla="*/ 3675217 w 3680042"/>
              <a:gd name="connsiteY2" fmla="*/ 923772 h 1583410"/>
              <a:gd name="connsiteX3" fmla="*/ 1820779 w 3680042"/>
              <a:gd name="connsiteY3" fmla="*/ 1577315 h 1583410"/>
              <a:gd name="connsiteX4" fmla="*/ 0 w 3680042"/>
              <a:gd name="connsiteY4" fmla="*/ 789136 h 1583410"/>
              <a:gd name="connsiteX0" fmla="*/ 0 w 3683271"/>
              <a:gd name="connsiteY0" fmla="*/ 789136 h 1577861"/>
              <a:gd name="connsiteX1" fmla="*/ 1820779 w 3683271"/>
              <a:gd name="connsiteY1" fmla="*/ 957 h 1577861"/>
              <a:gd name="connsiteX2" fmla="*/ 3675217 w 3683271"/>
              <a:gd name="connsiteY2" fmla="*/ 923772 h 1577861"/>
              <a:gd name="connsiteX3" fmla="*/ 1820779 w 3683271"/>
              <a:gd name="connsiteY3" fmla="*/ 1577315 h 1577861"/>
              <a:gd name="connsiteX4" fmla="*/ 0 w 3683271"/>
              <a:gd name="connsiteY4" fmla="*/ 789136 h 1577861"/>
              <a:gd name="connsiteX0" fmla="*/ 24901 w 3708172"/>
              <a:gd name="connsiteY0" fmla="*/ 789086 h 1577811"/>
              <a:gd name="connsiteX1" fmla="*/ 1845680 w 3708172"/>
              <a:gd name="connsiteY1" fmla="*/ 907 h 1577811"/>
              <a:gd name="connsiteX2" fmla="*/ 3700118 w 3708172"/>
              <a:gd name="connsiteY2" fmla="*/ 923722 h 1577811"/>
              <a:gd name="connsiteX3" fmla="*/ 1845680 w 3708172"/>
              <a:gd name="connsiteY3" fmla="*/ 1577265 h 1577811"/>
              <a:gd name="connsiteX4" fmla="*/ 24901 w 3708172"/>
              <a:gd name="connsiteY4" fmla="*/ 789086 h 1577811"/>
              <a:gd name="connsiteX0" fmla="*/ 28871 w 3712142"/>
              <a:gd name="connsiteY0" fmla="*/ 789501 h 1578226"/>
              <a:gd name="connsiteX1" fmla="*/ 1849650 w 3712142"/>
              <a:gd name="connsiteY1" fmla="*/ 1322 h 1578226"/>
              <a:gd name="connsiteX2" fmla="*/ 3704088 w 3712142"/>
              <a:gd name="connsiteY2" fmla="*/ 924137 h 1578226"/>
              <a:gd name="connsiteX3" fmla="*/ 1849650 w 3712142"/>
              <a:gd name="connsiteY3" fmla="*/ 1577680 h 1578226"/>
              <a:gd name="connsiteX4" fmla="*/ 28871 w 3712142"/>
              <a:gd name="connsiteY4" fmla="*/ 789501 h 1578226"/>
              <a:gd name="connsiteX0" fmla="*/ 14234 w 3697505"/>
              <a:gd name="connsiteY0" fmla="*/ 789291 h 1578016"/>
              <a:gd name="connsiteX1" fmla="*/ 1835013 w 3697505"/>
              <a:gd name="connsiteY1" fmla="*/ 1112 h 1578016"/>
              <a:gd name="connsiteX2" fmla="*/ 3689451 w 3697505"/>
              <a:gd name="connsiteY2" fmla="*/ 923927 h 1578016"/>
              <a:gd name="connsiteX3" fmla="*/ 1835013 w 3697505"/>
              <a:gd name="connsiteY3" fmla="*/ 1577470 h 1578016"/>
              <a:gd name="connsiteX4" fmla="*/ 14234 w 3697505"/>
              <a:gd name="connsiteY4" fmla="*/ 789291 h 1578016"/>
              <a:gd name="connsiteX0" fmla="*/ 40289 w 3723560"/>
              <a:gd name="connsiteY0" fmla="*/ 788971 h 1577696"/>
              <a:gd name="connsiteX1" fmla="*/ 1861068 w 3723560"/>
              <a:gd name="connsiteY1" fmla="*/ 792 h 1577696"/>
              <a:gd name="connsiteX2" fmla="*/ 3715506 w 3723560"/>
              <a:gd name="connsiteY2" fmla="*/ 923607 h 1577696"/>
              <a:gd name="connsiteX3" fmla="*/ 1861068 w 3723560"/>
              <a:gd name="connsiteY3" fmla="*/ 1577150 h 1577696"/>
              <a:gd name="connsiteX4" fmla="*/ 40289 w 3723560"/>
              <a:gd name="connsiteY4" fmla="*/ 788971 h 1577696"/>
              <a:gd name="connsiteX0" fmla="*/ 41261 w 3724794"/>
              <a:gd name="connsiteY0" fmla="*/ 788971 h 1577604"/>
              <a:gd name="connsiteX1" fmla="*/ 1862040 w 3724794"/>
              <a:gd name="connsiteY1" fmla="*/ 792 h 1577604"/>
              <a:gd name="connsiteX2" fmla="*/ 3716478 w 3724794"/>
              <a:gd name="connsiteY2" fmla="*/ 923607 h 1577604"/>
              <a:gd name="connsiteX3" fmla="*/ 1862040 w 3724794"/>
              <a:gd name="connsiteY3" fmla="*/ 1577150 h 1577604"/>
              <a:gd name="connsiteX4" fmla="*/ 41261 w 3724794"/>
              <a:gd name="connsiteY4" fmla="*/ 788971 h 1577604"/>
              <a:gd name="connsiteX0" fmla="*/ 58861 w 3742394"/>
              <a:gd name="connsiteY0" fmla="*/ 788834 h 1577387"/>
              <a:gd name="connsiteX1" fmla="*/ 1879640 w 3742394"/>
              <a:gd name="connsiteY1" fmla="*/ 655 h 1577387"/>
              <a:gd name="connsiteX2" fmla="*/ 3734078 w 3742394"/>
              <a:gd name="connsiteY2" fmla="*/ 923470 h 1577387"/>
              <a:gd name="connsiteX3" fmla="*/ 1879640 w 3742394"/>
              <a:gd name="connsiteY3" fmla="*/ 1577013 h 1577387"/>
              <a:gd name="connsiteX4" fmla="*/ 58861 w 3742394"/>
              <a:gd name="connsiteY4" fmla="*/ 788834 h 1577387"/>
              <a:gd name="connsiteX0" fmla="*/ 49056 w 3732589"/>
              <a:gd name="connsiteY0" fmla="*/ 789580 h 1578581"/>
              <a:gd name="connsiteX1" fmla="*/ 1869835 w 3732589"/>
              <a:gd name="connsiteY1" fmla="*/ 1401 h 1578581"/>
              <a:gd name="connsiteX2" fmla="*/ 3724273 w 3732589"/>
              <a:gd name="connsiteY2" fmla="*/ 924216 h 1578581"/>
              <a:gd name="connsiteX3" fmla="*/ 1869835 w 3732589"/>
              <a:gd name="connsiteY3" fmla="*/ 1577759 h 1578581"/>
              <a:gd name="connsiteX4" fmla="*/ 49056 w 3732589"/>
              <a:gd name="connsiteY4" fmla="*/ 789580 h 1578581"/>
              <a:gd name="connsiteX0" fmla="*/ 38252 w 3721785"/>
              <a:gd name="connsiteY0" fmla="*/ 789019 h 1577681"/>
              <a:gd name="connsiteX1" fmla="*/ 1859031 w 3721785"/>
              <a:gd name="connsiteY1" fmla="*/ 840 h 1577681"/>
              <a:gd name="connsiteX2" fmla="*/ 3713469 w 3721785"/>
              <a:gd name="connsiteY2" fmla="*/ 923655 h 1577681"/>
              <a:gd name="connsiteX3" fmla="*/ 1859031 w 3721785"/>
              <a:gd name="connsiteY3" fmla="*/ 1577198 h 1577681"/>
              <a:gd name="connsiteX4" fmla="*/ 38252 w 3721785"/>
              <a:gd name="connsiteY4" fmla="*/ 789019 h 1577681"/>
              <a:gd name="connsiteX0" fmla="*/ 50657 w 3734190"/>
              <a:gd name="connsiteY0" fmla="*/ 788828 h 1577377"/>
              <a:gd name="connsiteX1" fmla="*/ 1871436 w 3734190"/>
              <a:gd name="connsiteY1" fmla="*/ 649 h 1577377"/>
              <a:gd name="connsiteX2" fmla="*/ 3725874 w 3734190"/>
              <a:gd name="connsiteY2" fmla="*/ 923464 h 1577377"/>
              <a:gd name="connsiteX3" fmla="*/ 1871436 w 3734190"/>
              <a:gd name="connsiteY3" fmla="*/ 1577007 h 1577377"/>
              <a:gd name="connsiteX4" fmla="*/ 50657 w 3734190"/>
              <a:gd name="connsiteY4" fmla="*/ 788828 h 1577377"/>
              <a:gd name="connsiteX0" fmla="*/ 53901 w 3737434"/>
              <a:gd name="connsiteY0" fmla="*/ 788866 h 1577438"/>
              <a:gd name="connsiteX1" fmla="*/ 1874680 w 3737434"/>
              <a:gd name="connsiteY1" fmla="*/ 687 h 1577438"/>
              <a:gd name="connsiteX2" fmla="*/ 3729118 w 3737434"/>
              <a:gd name="connsiteY2" fmla="*/ 923502 h 1577438"/>
              <a:gd name="connsiteX3" fmla="*/ 1874680 w 3737434"/>
              <a:gd name="connsiteY3" fmla="*/ 1577045 h 1577438"/>
              <a:gd name="connsiteX4" fmla="*/ 53901 w 3737434"/>
              <a:gd name="connsiteY4" fmla="*/ 788866 h 1577438"/>
              <a:gd name="connsiteX0" fmla="*/ 53901 w 3737434"/>
              <a:gd name="connsiteY0" fmla="*/ 823254 h 1611826"/>
              <a:gd name="connsiteX1" fmla="*/ 1874680 w 3737434"/>
              <a:gd name="connsiteY1" fmla="*/ 35075 h 1611826"/>
              <a:gd name="connsiteX2" fmla="*/ 3729118 w 3737434"/>
              <a:gd name="connsiteY2" fmla="*/ 957890 h 1611826"/>
              <a:gd name="connsiteX3" fmla="*/ 1874680 w 3737434"/>
              <a:gd name="connsiteY3" fmla="*/ 1611433 h 1611826"/>
              <a:gd name="connsiteX4" fmla="*/ 53901 w 3737434"/>
              <a:gd name="connsiteY4" fmla="*/ 823254 h 1611826"/>
              <a:gd name="connsiteX0" fmla="*/ 16919 w 3700452"/>
              <a:gd name="connsiteY0" fmla="*/ 823254 h 1611796"/>
              <a:gd name="connsiteX1" fmla="*/ 1837698 w 3700452"/>
              <a:gd name="connsiteY1" fmla="*/ 35075 h 1611796"/>
              <a:gd name="connsiteX2" fmla="*/ 3692136 w 3700452"/>
              <a:gd name="connsiteY2" fmla="*/ 957890 h 1611796"/>
              <a:gd name="connsiteX3" fmla="*/ 1837698 w 3700452"/>
              <a:gd name="connsiteY3" fmla="*/ 1611433 h 1611796"/>
              <a:gd name="connsiteX4" fmla="*/ 16919 w 3700452"/>
              <a:gd name="connsiteY4" fmla="*/ 823254 h 1611796"/>
              <a:gd name="connsiteX0" fmla="*/ 49055 w 3732588"/>
              <a:gd name="connsiteY0" fmla="*/ 823254 h 1611822"/>
              <a:gd name="connsiteX1" fmla="*/ 1869834 w 3732588"/>
              <a:gd name="connsiteY1" fmla="*/ 35075 h 1611822"/>
              <a:gd name="connsiteX2" fmla="*/ 3724272 w 3732588"/>
              <a:gd name="connsiteY2" fmla="*/ 957890 h 1611822"/>
              <a:gd name="connsiteX3" fmla="*/ 1869834 w 3732588"/>
              <a:gd name="connsiteY3" fmla="*/ 1611433 h 1611822"/>
              <a:gd name="connsiteX4" fmla="*/ 49055 w 3732588"/>
              <a:gd name="connsiteY4" fmla="*/ 823254 h 1611822"/>
              <a:gd name="connsiteX0" fmla="*/ 39749 w 3723282"/>
              <a:gd name="connsiteY0" fmla="*/ 823254 h 1611830"/>
              <a:gd name="connsiteX1" fmla="*/ 1860528 w 3723282"/>
              <a:gd name="connsiteY1" fmla="*/ 35075 h 1611830"/>
              <a:gd name="connsiteX2" fmla="*/ 3714966 w 3723282"/>
              <a:gd name="connsiteY2" fmla="*/ 957890 h 1611830"/>
              <a:gd name="connsiteX3" fmla="*/ 1860528 w 3723282"/>
              <a:gd name="connsiteY3" fmla="*/ 1611433 h 1611830"/>
              <a:gd name="connsiteX4" fmla="*/ 39749 w 3723282"/>
              <a:gd name="connsiteY4" fmla="*/ 823254 h 1611830"/>
              <a:gd name="connsiteX0" fmla="*/ 39749 w 3723282"/>
              <a:gd name="connsiteY0" fmla="*/ 796784 h 1585360"/>
              <a:gd name="connsiteX1" fmla="*/ 1860528 w 3723282"/>
              <a:gd name="connsiteY1" fmla="*/ 8605 h 1585360"/>
              <a:gd name="connsiteX2" fmla="*/ 3714966 w 3723282"/>
              <a:gd name="connsiteY2" fmla="*/ 931420 h 1585360"/>
              <a:gd name="connsiteX3" fmla="*/ 1860528 w 3723282"/>
              <a:gd name="connsiteY3" fmla="*/ 1584963 h 1585360"/>
              <a:gd name="connsiteX4" fmla="*/ 39749 w 3723282"/>
              <a:gd name="connsiteY4" fmla="*/ 796784 h 1585360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96235 h 1584811"/>
              <a:gd name="connsiteX1" fmla="*/ 1860528 w 3723282"/>
              <a:gd name="connsiteY1" fmla="*/ 8056 h 1584811"/>
              <a:gd name="connsiteX2" fmla="*/ 3714966 w 3723282"/>
              <a:gd name="connsiteY2" fmla="*/ 930871 h 1584811"/>
              <a:gd name="connsiteX3" fmla="*/ 1860528 w 3723282"/>
              <a:gd name="connsiteY3" fmla="*/ 1584414 h 1584811"/>
              <a:gd name="connsiteX4" fmla="*/ 39749 w 3723282"/>
              <a:gd name="connsiteY4" fmla="*/ 796235 h 1584811"/>
              <a:gd name="connsiteX0" fmla="*/ 39749 w 3723282"/>
              <a:gd name="connsiteY0" fmla="*/ 789612 h 1578188"/>
              <a:gd name="connsiteX1" fmla="*/ 1860528 w 3723282"/>
              <a:gd name="connsiteY1" fmla="*/ 1433 h 1578188"/>
              <a:gd name="connsiteX2" fmla="*/ 3714966 w 3723282"/>
              <a:gd name="connsiteY2" fmla="*/ 924248 h 1578188"/>
              <a:gd name="connsiteX3" fmla="*/ 1860528 w 3723282"/>
              <a:gd name="connsiteY3" fmla="*/ 1577791 h 1578188"/>
              <a:gd name="connsiteX4" fmla="*/ 39749 w 3723282"/>
              <a:gd name="connsiteY4" fmla="*/ 789612 h 1578188"/>
              <a:gd name="connsiteX0" fmla="*/ 5 w 3683538"/>
              <a:gd name="connsiteY0" fmla="*/ 756078 h 1544636"/>
              <a:gd name="connsiteX1" fmla="*/ 1809564 w 3683538"/>
              <a:gd name="connsiteY1" fmla="*/ 1558 h 1544636"/>
              <a:gd name="connsiteX2" fmla="*/ 3675222 w 3683538"/>
              <a:gd name="connsiteY2" fmla="*/ 890714 h 1544636"/>
              <a:gd name="connsiteX3" fmla="*/ 1820784 w 3683538"/>
              <a:gd name="connsiteY3" fmla="*/ 1544257 h 1544636"/>
              <a:gd name="connsiteX4" fmla="*/ 5 w 3683538"/>
              <a:gd name="connsiteY4" fmla="*/ 756078 h 1544636"/>
              <a:gd name="connsiteX0" fmla="*/ 5 w 3683538"/>
              <a:gd name="connsiteY0" fmla="*/ 759240 h 1547798"/>
              <a:gd name="connsiteX1" fmla="*/ 1809564 w 3683538"/>
              <a:gd name="connsiteY1" fmla="*/ 4720 h 1547798"/>
              <a:gd name="connsiteX2" fmla="*/ 3675222 w 3683538"/>
              <a:gd name="connsiteY2" fmla="*/ 893876 h 1547798"/>
              <a:gd name="connsiteX3" fmla="*/ 1820784 w 3683538"/>
              <a:gd name="connsiteY3" fmla="*/ 1547419 h 1547798"/>
              <a:gd name="connsiteX4" fmla="*/ 5 w 3683538"/>
              <a:gd name="connsiteY4" fmla="*/ 759240 h 1547798"/>
              <a:gd name="connsiteX0" fmla="*/ 4 w 3683537"/>
              <a:gd name="connsiteY0" fmla="*/ 766998 h 1555556"/>
              <a:gd name="connsiteX1" fmla="*/ 1809563 w 3683537"/>
              <a:gd name="connsiteY1" fmla="*/ 12478 h 1555556"/>
              <a:gd name="connsiteX2" fmla="*/ 3675221 w 3683537"/>
              <a:gd name="connsiteY2" fmla="*/ 901634 h 1555556"/>
              <a:gd name="connsiteX3" fmla="*/ 1820783 w 3683537"/>
              <a:gd name="connsiteY3" fmla="*/ 1555177 h 1555556"/>
              <a:gd name="connsiteX4" fmla="*/ 4 w 3683537"/>
              <a:gd name="connsiteY4" fmla="*/ 766998 h 1555556"/>
              <a:gd name="connsiteX0" fmla="*/ 4 w 3683537"/>
              <a:gd name="connsiteY0" fmla="*/ 760907 h 1549465"/>
              <a:gd name="connsiteX1" fmla="*/ 1809563 w 3683537"/>
              <a:gd name="connsiteY1" fmla="*/ 6387 h 1549465"/>
              <a:gd name="connsiteX2" fmla="*/ 3675221 w 3683537"/>
              <a:gd name="connsiteY2" fmla="*/ 895543 h 1549465"/>
              <a:gd name="connsiteX3" fmla="*/ 1820783 w 3683537"/>
              <a:gd name="connsiteY3" fmla="*/ 1549086 h 1549465"/>
              <a:gd name="connsiteX4" fmla="*/ 4 w 3683537"/>
              <a:gd name="connsiteY4" fmla="*/ 760907 h 1549465"/>
              <a:gd name="connsiteX0" fmla="*/ 25144 w 3708677"/>
              <a:gd name="connsiteY0" fmla="*/ 761935 h 1550564"/>
              <a:gd name="connsiteX1" fmla="*/ 1834703 w 3708677"/>
              <a:gd name="connsiteY1" fmla="*/ 7415 h 1550564"/>
              <a:gd name="connsiteX2" fmla="*/ 3700361 w 3708677"/>
              <a:gd name="connsiteY2" fmla="*/ 896571 h 1550564"/>
              <a:gd name="connsiteX3" fmla="*/ 1845923 w 3708677"/>
              <a:gd name="connsiteY3" fmla="*/ 1550114 h 1550564"/>
              <a:gd name="connsiteX4" fmla="*/ 25144 w 3708677"/>
              <a:gd name="connsiteY4" fmla="*/ 761935 h 1550564"/>
              <a:gd name="connsiteX0" fmla="*/ 22526 w 3705056"/>
              <a:gd name="connsiteY0" fmla="*/ 761935 h 1554474"/>
              <a:gd name="connsiteX1" fmla="*/ 1832085 w 3705056"/>
              <a:gd name="connsiteY1" fmla="*/ 7415 h 1554474"/>
              <a:gd name="connsiteX2" fmla="*/ 3697743 w 3705056"/>
              <a:gd name="connsiteY2" fmla="*/ 896571 h 1554474"/>
              <a:gd name="connsiteX3" fmla="*/ 1843305 w 3705056"/>
              <a:gd name="connsiteY3" fmla="*/ 1550114 h 1554474"/>
              <a:gd name="connsiteX4" fmla="*/ 22526 w 3705056"/>
              <a:gd name="connsiteY4" fmla="*/ 761935 h 1554474"/>
              <a:gd name="connsiteX0" fmla="*/ 22526 w 3697743"/>
              <a:gd name="connsiteY0" fmla="*/ 761935 h 1554474"/>
              <a:gd name="connsiteX1" fmla="*/ 1832085 w 3697743"/>
              <a:gd name="connsiteY1" fmla="*/ 7415 h 1554474"/>
              <a:gd name="connsiteX2" fmla="*/ 3697743 w 3697743"/>
              <a:gd name="connsiteY2" fmla="*/ 896571 h 1554474"/>
              <a:gd name="connsiteX3" fmla="*/ 1843305 w 3697743"/>
              <a:gd name="connsiteY3" fmla="*/ 1550114 h 1554474"/>
              <a:gd name="connsiteX4" fmla="*/ 22526 w 3697743"/>
              <a:gd name="connsiteY4" fmla="*/ 761935 h 155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7743" h="1554474">
                <a:moveTo>
                  <a:pt x="22526" y="761935"/>
                </a:moveTo>
                <a:cubicBezTo>
                  <a:pt x="200170" y="415061"/>
                  <a:pt x="854911" y="-65511"/>
                  <a:pt x="1832085" y="7415"/>
                </a:cubicBezTo>
                <a:cubicBezTo>
                  <a:pt x="2809259" y="80341"/>
                  <a:pt x="3484570" y="332247"/>
                  <a:pt x="3697743" y="896571"/>
                </a:cubicBezTo>
                <a:cubicBezTo>
                  <a:pt x="3669694" y="1157965"/>
                  <a:pt x="2943895" y="1494015"/>
                  <a:pt x="1843305" y="1550114"/>
                </a:cubicBezTo>
                <a:cubicBezTo>
                  <a:pt x="742715" y="1606213"/>
                  <a:pt x="-155118" y="1108809"/>
                  <a:pt x="22526" y="76193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3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8302172" y="6457890"/>
            <a:ext cx="388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spc="600" dirty="0">
                <a:solidFill>
                  <a:schemeClr val="bg1"/>
                </a:solidFill>
                <a:latin typeface="Orator Std" panose="020D0509020203030204" pitchFamily="49" charset="0"/>
              </a:rPr>
              <a:t>CREATIVE VENUS</a:t>
            </a:r>
          </a:p>
        </p:txBody>
      </p:sp>
    </p:spTree>
    <p:extLst>
      <p:ext uri="{BB962C8B-B14F-4D97-AF65-F5344CB8AC3E}">
        <p14:creationId xmlns:p14="http://schemas.microsoft.com/office/powerpoint/2010/main" val="1075153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22</Words>
  <Application>Microsoft Office PowerPoint</Application>
  <PresentationFormat>Widescreen</PresentationFormat>
  <Paragraphs>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Orator Std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Pankaj Sharma</dc:creator>
  <cp:lastModifiedBy>Pankaj Sharma</cp:lastModifiedBy>
  <cp:revision>9</cp:revision>
  <dcterms:created xsi:type="dcterms:W3CDTF">2017-06-16T17:28:55Z</dcterms:created>
  <dcterms:modified xsi:type="dcterms:W3CDTF">2017-06-16T18:19:11Z</dcterms:modified>
</cp:coreProperties>
</file>